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64" r:id="rId1"/>
  </p:sldMasterIdLst>
  <p:sldIdLst>
    <p:sldId id="257" r:id="rId2"/>
  </p:sldIdLst>
  <p:sldSz cx="21383625" cy="3027521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9536">
          <p15:clr>
            <a:srgbClr val="A4A3A4"/>
          </p15:clr>
        </p15:guide>
        <p15:guide id="2" pos="6735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F5426"/>
    <a:srgbClr val="CC3399"/>
    <a:srgbClr val="0000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08FB837D-C827-4EFA-A057-4D05807E0F7C}" styleName="Style à thème 1 - Accentuation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2D5ABB26-0587-4C30-8999-92F81FD0307C}" styleName="Aucun style, aucune grille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>
        <p:scale>
          <a:sx n="39" d="100"/>
          <a:sy n="39" d="100"/>
        </p:scale>
        <p:origin x="756" y="-2040"/>
      </p:cViewPr>
      <p:guideLst>
        <p:guide orient="horz" pos="9536"/>
        <p:guide pos="6735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80" d="100"/>
        <a:sy n="80" d="100"/>
      </p:scale>
      <p:origin x="0" y="-72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" y="3363915"/>
            <a:ext cx="16033542" cy="2354739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6259173" y="3363915"/>
            <a:ext cx="5130735" cy="23547392"/>
          </a:xfrm>
          <a:prstGeom prst="rect">
            <a:avLst/>
          </a:prstGeom>
          <a:solidFill>
            <a:srgbClr val="C3C3C3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76413" y="5732107"/>
            <a:ext cx="12830175" cy="14370634"/>
          </a:xfrm>
        </p:spPr>
        <p:txBody>
          <a:bodyPr anchor="b">
            <a:normAutofit/>
          </a:bodyPr>
          <a:lstStyle>
            <a:lvl1pPr algn="l">
              <a:defRPr sz="12628" spc="-234" baseline="0">
                <a:solidFill>
                  <a:srgbClr val="FFFFFF"/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29323" y="20617191"/>
            <a:ext cx="12830175" cy="4036695"/>
          </a:xfrm>
        </p:spPr>
        <p:txBody>
          <a:bodyPr anchor="t">
            <a:normAutofit/>
          </a:bodyPr>
          <a:lstStyle>
            <a:lvl1pPr marL="0" indent="0" algn="l">
              <a:buNone/>
              <a:defRPr sz="4677" cap="none" spc="0" baseline="0">
                <a:solidFill>
                  <a:schemeClr val="accent1">
                    <a:lumMod val="20000"/>
                    <a:lumOff val="80000"/>
                  </a:schemeClr>
                </a:solidFill>
              </a:defRPr>
            </a:lvl1pPr>
            <a:lvl2pPr marL="1069162" indent="0" algn="ctr">
              <a:buNone/>
              <a:defRPr sz="4677"/>
            </a:lvl2pPr>
            <a:lvl3pPr marL="2138324" indent="0" algn="ctr">
              <a:buNone/>
              <a:defRPr sz="4677"/>
            </a:lvl3pPr>
            <a:lvl4pPr marL="3207487" indent="0" algn="ctr">
              <a:buNone/>
              <a:defRPr sz="4677"/>
            </a:lvl4pPr>
            <a:lvl5pPr marL="4276649" indent="0" algn="ctr">
              <a:buNone/>
              <a:defRPr sz="4677"/>
            </a:lvl5pPr>
            <a:lvl6pPr marL="5345811" indent="0" algn="ctr">
              <a:buNone/>
              <a:defRPr sz="4677"/>
            </a:lvl6pPr>
            <a:lvl7pPr marL="6414973" indent="0" algn="ctr">
              <a:buNone/>
              <a:defRPr sz="4677"/>
            </a:lvl7pPr>
            <a:lvl8pPr marL="7484135" indent="0" algn="ctr">
              <a:buNone/>
              <a:defRPr sz="4677"/>
            </a:lvl8pPr>
            <a:lvl9pPr marL="8553298" indent="0" algn="ctr">
              <a:buNone/>
              <a:defRPr sz="4677"/>
            </a:lvl9pPr>
          </a:lstStyle>
          <a:p>
            <a:r>
              <a:rPr lang="fr-FR"/>
              <a:t>Modifiez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B3DD36-188B-4110-8530-D3BF62AFB086}" type="datetimeFigureOut">
              <a:rPr lang="fr-FR" smtClean="0"/>
              <a:pPr/>
              <a:t>03/06/2023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E18ED7-DFE2-4040-A8A0-E355B3C5E70A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660548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B3DD36-188B-4110-8530-D3BF62AFB086}" type="datetimeFigureOut">
              <a:rPr lang="fr-FR" smtClean="0"/>
              <a:pPr/>
              <a:t>03/06/2023</a:t>
            </a:fld>
            <a:endParaRPr lang="fr-F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E18ED7-DFE2-4040-A8A0-E355B3C5E70A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041071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8238" y="4373086"/>
            <a:ext cx="4944963" cy="21865432"/>
          </a:xfrm>
        </p:spPr>
        <p:txBody>
          <a:bodyPr vert="eaVert"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83955" y="3834861"/>
            <a:ext cx="12830175" cy="22605492"/>
          </a:xfrm>
        </p:spPr>
        <p:txBody>
          <a:bodyPr vert="eaVert" anchor="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B3DD36-188B-4110-8530-D3BF62AFB086}" type="datetimeFigureOut">
              <a:rPr lang="fr-FR" smtClean="0"/>
              <a:pPr/>
              <a:t>03/06/2023</a:t>
            </a:fld>
            <a:endParaRPr lang="fr-F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E18ED7-DFE2-4040-A8A0-E355B3C5E70A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031805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B3DD36-188B-4110-8530-D3BF62AFB086}" type="datetimeFigureOut">
              <a:rPr lang="fr-FR" smtClean="0"/>
              <a:pPr/>
              <a:t>03/06/2023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E18ED7-DFE2-4040-A8A0-E355B3C5E70A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547251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83955" y="5732107"/>
            <a:ext cx="12830175" cy="14370634"/>
          </a:xfrm>
        </p:spPr>
        <p:txBody>
          <a:bodyPr anchor="b">
            <a:normAutofit/>
          </a:bodyPr>
          <a:lstStyle>
            <a:lvl1pPr>
              <a:defRPr sz="12628" b="0" spc="-234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16030" y="20627512"/>
            <a:ext cx="12830175" cy="4036695"/>
          </a:xfrm>
        </p:spPr>
        <p:txBody>
          <a:bodyPr anchor="t">
            <a:normAutofit/>
          </a:bodyPr>
          <a:lstStyle>
            <a:lvl1pPr marL="0" indent="0">
              <a:buNone/>
              <a:defRPr sz="4677" cap="none" spc="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1069162" indent="0">
              <a:buNone/>
              <a:defRPr sz="4209">
                <a:solidFill>
                  <a:schemeClr val="tx1">
                    <a:tint val="75000"/>
                  </a:schemeClr>
                </a:solidFill>
              </a:defRPr>
            </a:lvl2pPr>
            <a:lvl3pPr marL="2138324" indent="0">
              <a:buNone/>
              <a:defRPr sz="3742">
                <a:solidFill>
                  <a:schemeClr val="tx1">
                    <a:tint val="75000"/>
                  </a:schemeClr>
                </a:solidFill>
              </a:defRPr>
            </a:lvl3pPr>
            <a:lvl4pPr marL="3207487" indent="0">
              <a:buNone/>
              <a:defRPr sz="3274">
                <a:solidFill>
                  <a:schemeClr val="tx1">
                    <a:tint val="75000"/>
                  </a:schemeClr>
                </a:solidFill>
              </a:defRPr>
            </a:lvl4pPr>
            <a:lvl5pPr marL="4276649" indent="0">
              <a:buNone/>
              <a:defRPr sz="3274">
                <a:solidFill>
                  <a:schemeClr val="tx1">
                    <a:tint val="75000"/>
                  </a:schemeClr>
                </a:solidFill>
              </a:defRPr>
            </a:lvl5pPr>
            <a:lvl6pPr marL="5345811" indent="0">
              <a:buNone/>
              <a:defRPr sz="3274">
                <a:solidFill>
                  <a:schemeClr val="tx1">
                    <a:tint val="75000"/>
                  </a:schemeClr>
                </a:solidFill>
              </a:defRPr>
            </a:lvl6pPr>
            <a:lvl7pPr marL="6414973" indent="0">
              <a:buNone/>
              <a:defRPr sz="3274">
                <a:solidFill>
                  <a:schemeClr val="tx1">
                    <a:tint val="75000"/>
                  </a:schemeClr>
                </a:solidFill>
              </a:defRPr>
            </a:lvl7pPr>
            <a:lvl8pPr marL="7484135" indent="0">
              <a:buNone/>
              <a:defRPr sz="3274">
                <a:solidFill>
                  <a:schemeClr val="tx1">
                    <a:tint val="75000"/>
                  </a:schemeClr>
                </a:solidFill>
              </a:defRPr>
            </a:lvl8pPr>
            <a:lvl9pPr marL="8553298" indent="0">
              <a:buNone/>
              <a:defRPr sz="3274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B3DD36-188B-4110-8530-D3BF62AFB086}" type="datetimeFigureOut">
              <a:rPr lang="fr-FR" smtClean="0"/>
              <a:pPr/>
              <a:t>03/06/2023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E18ED7-DFE2-4040-A8A0-E355B3C5E70A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41984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83955" y="3834861"/>
            <a:ext cx="6094333" cy="22605492"/>
          </a:xfrm>
        </p:spPr>
        <p:txBody>
          <a:bodyPr/>
          <a:lstStyle>
            <a:lvl1pPr>
              <a:defRPr sz="4443"/>
            </a:lvl1pPr>
            <a:lvl2pPr>
              <a:defRPr sz="3975"/>
            </a:lvl2pPr>
            <a:lvl3pPr>
              <a:defRPr sz="3508"/>
            </a:lvl3pPr>
            <a:lvl4pPr>
              <a:defRPr sz="3040"/>
            </a:lvl4pPr>
            <a:lvl5pPr>
              <a:defRPr sz="3040"/>
            </a:lvl5pPr>
            <a:lvl6pPr>
              <a:defRPr sz="3040"/>
            </a:lvl6pPr>
            <a:lvl7pPr>
              <a:defRPr sz="3040"/>
            </a:lvl7pPr>
            <a:lvl8pPr>
              <a:defRPr sz="3040"/>
            </a:lvl8pPr>
            <a:lvl9pPr>
              <a:defRPr sz="304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3712250" y="3834861"/>
            <a:ext cx="6094333" cy="22605492"/>
          </a:xfrm>
        </p:spPr>
        <p:txBody>
          <a:bodyPr/>
          <a:lstStyle>
            <a:lvl1pPr>
              <a:defRPr sz="4443"/>
            </a:lvl1pPr>
            <a:lvl2pPr>
              <a:defRPr sz="3975"/>
            </a:lvl2pPr>
            <a:lvl3pPr>
              <a:defRPr sz="3508"/>
            </a:lvl3pPr>
            <a:lvl4pPr>
              <a:defRPr sz="3040"/>
            </a:lvl4pPr>
            <a:lvl5pPr>
              <a:defRPr sz="3040"/>
            </a:lvl5pPr>
            <a:lvl6pPr>
              <a:defRPr sz="3040"/>
            </a:lvl6pPr>
            <a:lvl7pPr>
              <a:defRPr sz="3040"/>
            </a:lvl7pPr>
            <a:lvl8pPr>
              <a:defRPr sz="3040"/>
            </a:lvl8pPr>
            <a:lvl9pPr>
              <a:defRPr sz="304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B3DD36-188B-4110-8530-D3BF62AFB086}" type="datetimeFigureOut">
              <a:rPr lang="fr-FR" smtClean="0"/>
              <a:pPr/>
              <a:t>03/06/2023</a:t>
            </a:fld>
            <a:endParaRPr lang="fr-FR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E18ED7-DFE2-4040-A8A0-E355B3C5E70A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328862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83955" y="4518706"/>
            <a:ext cx="6094333" cy="3565747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4443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1069162" indent="0">
              <a:buNone/>
              <a:defRPr sz="4443" b="1"/>
            </a:lvl2pPr>
            <a:lvl3pPr marL="2138324" indent="0">
              <a:buNone/>
              <a:defRPr sz="4209" b="1"/>
            </a:lvl3pPr>
            <a:lvl4pPr marL="3207487" indent="0">
              <a:buNone/>
              <a:defRPr sz="3742" b="1"/>
            </a:lvl4pPr>
            <a:lvl5pPr marL="4276649" indent="0">
              <a:buNone/>
              <a:defRPr sz="3742" b="1"/>
            </a:lvl5pPr>
            <a:lvl6pPr marL="5345811" indent="0">
              <a:buNone/>
              <a:defRPr sz="3742" b="1"/>
            </a:lvl6pPr>
            <a:lvl7pPr marL="6414973" indent="0">
              <a:buNone/>
              <a:defRPr sz="3742" b="1"/>
            </a:lvl7pPr>
            <a:lvl8pPr marL="7484135" indent="0">
              <a:buNone/>
              <a:defRPr sz="3742" b="1"/>
            </a:lvl8pPr>
            <a:lvl9pPr marL="8553298" indent="0">
              <a:buNone/>
              <a:defRPr sz="3742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83955" y="8524278"/>
            <a:ext cx="6094333" cy="17761458"/>
          </a:xfrm>
        </p:spPr>
        <p:txBody>
          <a:bodyPr/>
          <a:lstStyle>
            <a:lvl1pPr>
              <a:defRPr sz="4443"/>
            </a:lvl1pPr>
            <a:lvl2pPr>
              <a:defRPr sz="3975"/>
            </a:lvl2pPr>
            <a:lvl3pPr>
              <a:defRPr sz="3508"/>
            </a:lvl3pPr>
            <a:lvl4pPr>
              <a:defRPr sz="3040"/>
            </a:lvl4pPr>
            <a:lvl5pPr>
              <a:defRPr sz="3040"/>
            </a:lvl5pPr>
            <a:lvl6pPr>
              <a:defRPr sz="3040"/>
            </a:lvl6pPr>
            <a:lvl7pPr>
              <a:defRPr sz="3040"/>
            </a:lvl7pPr>
            <a:lvl8pPr>
              <a:defRPr sz="3040"/>
            </a:lvl8pPr>
            <a:lvl9pPr>
              <a:defRPr sz="304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3712851" y="4518712"/>
            <a:ext cx="6094333" cy="3589811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4443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1069162" indent="0">
              <a:buNone/>
              <a:defRPr sz="4443" b="1"/>
            </a:lvl2pPr>
            <a:lvl3pPr marL="2138324" indent="0">
              <a:buNone/>
              <a:defRPr sz="4209" b="1"/>
            </a:lvl3pPr>
            <a:lvl4pPr marL="3207487" indent="0">
              <a:buNone/>
              <a:defRPr sz="3742" b="1"/>
            </a:lvl4pPr>
            <a:lvl5pPr marL="4276649" indent="0">
              <a:buNone/>
              <a:defRPr sz="3742" b="1"/>
            </a:lvl5pPr>
            <a:lvl6pPr marL="5345811" indent="0">
              <a:buNone/>
              <a:defRPr sz="3742" b="1"/>
            </a:lvl6pPr>
            <a:lvl7pPr marL="6414973" indent="0">
              <a:buNone/>
              <a:defRPr sz="3742" b="1"/>
            </a:lvl7pPr>
            <a:lvl8pPr marL="7484135" indent="0">
              <a:buNone/>
              <a:defRPr sz="3742" b="1"/>
            </a:lvl8pPr>
            <a:lvl9pPr marL="8553298" indent="0">
              <a:buNone/>
              <a:defRPr sz="3742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3712851" y="8524278"/>
            <a:ext cx="6094333" cy="17761458"/>
          </a:xfrm>
        </p:spPr>
        <p:txBody>
          <a:bodyPr/>
          <a:lstStyle>
            <a:lvl1pPr>
              <a:defRPr sz="4443"/>
            </a:lvl1pPr>
            <a:lvl2pPr>
              <a:defRPr sz="3975"/>
            </a:lvl2pPr>
            <a:lvl3pPr>
              <a:defRPr sz="3508"/>
            </a:lvl3pPr>
            <a:lvl4pPr>
              <a:defRPr sz="3040"/>
            </a:lvl4pPr>
            <a:lvl5pPr>
              <a:defRPr sz="3040"/>
            </a:lvl5pPr>
            <a:lvl6pPr>
              <a:defRPr sz="3040"/>
            </a:lvl6pPr>
            <a:lvl7pPr>
              <a:defRPr sz="3040"/>
            </a:lvl7pPr>
            <a:lvl8pPr>
              <a:defRPr sz="3040"/>
            </a:lvl8pPr>
            <a:lvl9pPr>
              <a:defRPr sz="304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B3DD36-188B-4110-8530-D3BF62AFB086}" type="datetimeFigureOut">
              <a:rPr lang="fr-FR" smtClean="0"/>
              <a:pPr/>
              <a:t>03/06/2023</a:t>
            </a:fld>
            <a:endParaRPr lang="fr-FR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E18ED7-DFE2-4040-A8A0-E355B3C5E70A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185073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B3DD36-188B-4110-8530-D3BF62AFB086}" type="datetimeFigureOut">
              <a:rPr lang="fr-FR" smtClean="0"/>
              <a:pPr/>
              <a:t>03/06/2023</a:t>
            </a:fld>
            <a:endParaRPr lang="fr-FR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E18ED7-DFE2-4040-A8A0-E355B3C5E70A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885481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B3DD36-188B-4110-8530-D3BF62AFB086}" type="datetimeFigureOut">
              <a:rPr lang="fr-FR" smtClean="0"/>
              <a:pPr/>
              <a:t>03/06/2023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E18ED7-DFE2-4040-A8A0-E355B3C5E70A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397326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9056" y="5045869"/>
            <a:ext cx="4971693" cy="9688068"/>
          </a:xfrm>
        </p:spPr>
        <p:txBody>
          <a:bodyPr anchor="b">
            <a:normAutofit/>
          </a:bodyPr>
          <a:lstStyle>
            <a:lvl1pPr>
              <a:defRPr sz="6548" b="0" baseline="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83955" y="3834861"/>
            <a:ext cx="12830175" cy="22605492"/>
          </a:xfrm>
        </p:spPr>
        <p:txBody>
          <a:bodyPr/>
          <a:lstStyle>
            <a:lvl1pPr>
              <a:defRPr sz="4677"/>
            </a:lvl1pPr>
            <a:lvl2pPr>
              <a:defRPr sz="4209"/>
            </a:lvl2pPr>
            <a:lvl3pPr>
              <a:defRPr sz="3742"/>
            </a:lvl3pPr>
            <a:lvl4pPr>
              <a:defRPr sz="3274"/>
            </a:lvl4pPr>
            <a:lvl5pPr>
              <a:defRPr sz="3274"/>
            </a:lvl5pPr>
            <a:lvl6pPr>
              <a:defRPr sz="3274"/>
            </a:lvl6pPr>
            <a:lvl7pPr>
              <a:defRPr sz="3274"/>
            </a:lvl7pPr>
            <a:lvl8pPr>
              <a:defRPr sz="3274"/>
            </a:lvl8pPr>
            <a:lvl9pPr>
              <a:defRPr sz="3274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49056" y="14733937"/>
            <a:ext cx="4971693" cy="11302746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spcBef>
                <a:spcPts val="1871"/>
              </a:spcBef>
              <a:buNone/>
              <a:defRPr sz="2923">
                <a:solidFill>
                  <a:srgbClr val="FFFFFF"/>
                </a:solidFill>
              </a:defRPr>
            </a:lvl1pPr>
            <a:lvl2pPr marL="1069162" indent="0">
              <a:buNone/>
              <a:defRPr sz="2806"/>
            </a:lvl2pPr>
            <a:lvl3pPr marL="2138324" indent="0">
              <a:buNone/>
              <a:defRPr sz="2339"/>
            </a:lvl3pPr>
            <a:lvl4pPr marL="3207487" indent="0">
              <a:buNone/>
              <a:defRPr sz="2105"/>
            </a:lvl4pPr>
            <a:lvl5pPr marL="4276649" indent="0">
              <a:buNone/>
              <a:defRPr sz="2105"/>
            </a:lvl5pPr>
            <a:lvl6pPr marL="5345811" indent="0">
              <a:buNone/>
              <a:defRPr sz="2105"/>
            </a:lvl6pPr>
            <a:lvl7pPr marL="6414973" indent="0">
              <a:buNone/>
              <a:defRPr sz="2105"/>
            </a:lvl7pPr>
            <a:lvl8pPr marL="7484135" indent="0">
              <a:buNone/>
              <a:defRPr sz="2105"/>
            </a:lvl8pPr>
            <a:lvl9pPr marL="8553298" indent="0">
              <a:buNone/>
              <a:defRPr sz="2105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B3DD36-188B-4110-8530-D3BF62AFB086}" type="datetimeFigureOut">
              <a:rPr lang="fr-FR" smtClean="0"/>
              <a:pPr/>
              <a:t>03/06/2023</a:t>
            </a:fld>
            <a:endParaRPr lang="fr-FR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E18ED7-DFE2-4040-A8A0-E355B3C5E70A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780441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9056" y="5045869"/>
            <a:ext cx="4971693" cy="9688068"/>
          </a:xfrm>
        </p:spPr>
        <p:txBody>
          <a:bodyPr anchor="b">
            <a:normAutofit/>
          </a:bodyPr>
          <a:lstStyle>
            <a:lvl1pPr>
              <a:defRPr sz="6548" b="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262576" y="3387835"/>
            <a:ext cx="14233354" cy="23533932"/>
          </a:xfrm>
          <a:solidFill>
            <a:schemeClr val="bg1">
              <a:lumMod val="75000"/>
            </a:schemeClr>
          </a:solidFill>
        </p:spPr>
        <p:txBody>
          <a:bodyPr anchor="t"/>
          <a:lstStyle>
            <a:lvl1pPr marL="0" indent="0">
              <a:buNone/>
              <a:defRPr sz="7483"/>
            </a:lvl1pPr>
            <a:lvl2pPr marL="1069162" indent="0">
              <a:buNone/>
              <a:defRPr sz="6548"/>
            </a:lvl2pPr>
            <a:lvl3pPr marL="2138324" indent="0">
              <a:buNone/>
              <a:defRPr sz="5612"/>
            </a:lvl3pPr>
            <a:lvl4pPr marL="3207487" indent="0">
              <a:buNone/>
              <a:defRPr sz="4677"/>
            </a:lvl4pPr>
            <a:lvl5pPr marL="4276649" indent="0">
              <a:buNone/>
              <a:defRPr sz="4677"/>
            </a:lvl5pPr>
            <a:lvl6pPr marL="5345811" indent="0">
              <a:buNone/>
              <a:defRPr sz="4677"/>
            </a:lvl6pPr>
            <a:lvl7pPr marL="6414973" indent="0">
              <a:buNone/>
              <a:defRPr sz="4677"/>
            </a:lvl7pPr>
            <a:lvl8pPr marL="7484135" indent="0">
              <a:buNone/>
              <a:defRPr sz="4677"/>
            </a:lvl8pPr>
            <a:lvl9pPr marL="8553298" indent="0">
              <a:buNone/>
              <a:defRPr sz="4677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49056" y="14747366"/>
            <a:ext cx="4971693" cy="11302746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spcBef>
                <a:spcPts val="1871"/>
              </a:spcBef>
              <a:buNone/>
              <a:defRPr sz="2923">
                <a:solidFill>
                  <a:srgbClr val="FFFFFF"/>
                </a:solidFill>
              </a:defRPr>
            </a:lvl1pPr>
            <a:lvl2pPr marL="1069162" indent="0">
              <a:buNone/>
              <a:defRPr sz="2806"/>
            </a:lvl2pPr>
            <a:lvl3pPr marL="2138324" indent="0">
              <a:buNone/>
              <a:defRPr sz="2339"/>
            </a:lvl3pPr>
            <a:lvl4pPr marL="3207487" indent="0">
              <a:buNone/>
              <a:defRPr sz="2105"/>
            </a:lvl4pPr>
            <a:lvl5pPr marL="4276649" indent="0">
              <a:buNone/>
              <a:defRPr sz="2105"/>
            </a:lvl5pPr>
            <a:lvl6pPr marL="5345811" indent="0">
              <a:buNone/>
              <a:defRPr sz="2105"/>
            </a:lvl6pPr>
            <a:lvl7pPr marL="6414973" indent="0">
              <a:buNone/>
              <a:defRPr sz="2105"/>
            </a:lvl7pPr>
            <a:lvl8pPr marL="7484135" indent="0">
              <a:buNone/>
              <a:defRPr sz="2105"/>
            </a:lvl8pPr>
            <a:lvl9pPr marL="8553298" indent="0">
              <a:buNone/>
              <a:defRPr sz="2105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B3DD36-188B-4110-8530-D3BF62AFB086}" type="datetimeFigureOut">
              <a:rPr lang="fr-FR" smtClean="0"/>
              <a:pPr/>
              <a:t>03/06/2023</a:t>
            </a:fld>
            <a:endParaRPr lang="fr-FR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6137096" y="28060644"/>
            <a:ext cx="10368247" cy="1611875"/>
          </a:xfrm>
        </p:spPr>
        <p:txBody>
          <a:bodyPr/>
          <a:lstStyle/>
          <a:p>
            <a:endParaRPr lang="fr-FR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E18ED7-DFE2-4040-A8A0-E355B3C5E70A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339775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4" y="3350457"/>
            <a:ext cx="6039735" cy="2353393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43596" y="4961279"/>
            <a:ext cx="5169608" cy="2031230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8" name="Rectangle 37"/>
          <p:cNvSpPr/>
          <p:nvPr/>
        </p:nvSpPr>
        <p:spPr>
          <a:xfrm>
            <a:off x="20723918" y="3350457"/>
            <a:ext cx="673584" cy="23533932"/>
          </a:xfrm>
          <a:prstGeom prst="rect">
            <a:avLst/>
          </a:prstGeom>
          <a:solidFill>
            <a:srgbClr val="C8C8C8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86333" y="3814677"/>
            <a:ext cx="12830175" cy="2260549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60339" y="28060644"/>
            <a:ext cx="4811316" cy="16118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2339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34B3DD36-188B-4110-8530-D3BF62AFB086}" type="datetimeFigureOut">
              <a:rPr lang="fr-FR" smtClean="0"/>
              <a:pPr/>
              <a:t>03/06/2023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86333" y="28060644"/>
            <a:ext cx="10368247" cy="16118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2339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8651279" y="28060644"/>
            <a:ext cx="2685102" cy="16118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572" b="1">
                <a:solidFill>
                  <a:schemeClr val="accent1"/>
                </a:solidFill>
              </a:defRPr>
            </a:lvl1pPr>
          </a:lstStyle>
          <a:p>
            <a:fld id="{73E18ED7-DFE2-4040-A8A0-E355B3C5E70A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83585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65" r:id="rId1"/>
    <p:sldLayoutId id="2147483866" r:id="rId2"/>
    <p:sldLayoutId id="2147483867" r:id="rId3"/>
    <p:sldLayoutId id="2147483868" r:id="rId4"/>
    <p:sldLayoutId id="2147483869" r:id="rId5"/>
    <p:sldLayoutId id="2147483870" r:id="rId6"/>
    <p:sldLayoutId id="2147483871" r:id="rId7"/>
    <p:sldLayoutId id="2147483872" r:id="rId8"/>
    <p:sldLayoutId id="2147483873" r:id="rId9"/>
    <p:sldLayoutId id="2147483874" r:id="rId10"/>
    <p:sldLayoutId id="2147483875" r:id="rId11"/>
  </p:sldLayoutIdLst>
  <p:txStyles>
    <p:titleStyle>
      <a:lvl1pPr algn="l" defTabSz="2138324" rtl="0" eaLnBrk="1" latinLnBrk="0" hangingPunct="1">
        <a:lnSpc>
          <a:spcPct val="90000"/>
        </a:lnSpc>
        <a:spcBef>
          <a:spcPct val="0"/>
        </a:spcBef>
        <a:buNone/>
        <a:defRPr sz="7016" kern="1200" spc="-140" baseline="0">
          <a:solidFill>
            <a:srgbClr val="FFFFFF"/>
          </a:solidFill>
          <a:latin typeface="+mj-lt"/>
          <a:ea typeface="+mj-ea"/>
          <a:cs typeface="+mj-cs"/>
        </a:defRPr>
      </a:lvl1pPr>
    </p:titleStyle>
    <p:bodyStyle>
      <a:lvl1pPr marL="427665" indent="-427665" algn="l" defTabSz="2138324" rtl="0" eaLnBrk="1" latinLnBrk="0" hangingPunct="1">
        <a:lnSpc>
          <a:spcPct val="90000"/>
        </a:lnSpc>
        <a:spcBef>
          <a:spcPts val="2806"/>
        </a:spcBef>
        <a:buClr>
          <a:schemeClr val="accent1"/>
        </a:buClr>
        <a:buFont typeface="Wingdings 2" pitchFamily="18" charset="2"/>
        <a:buChar char=""/>
        <a:defRPr sz="4443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1603743" indent="-427665" algn="l" defTabSz="2138324" rtl="0" eaLnBrk="1" latinLnBrk="0" hangingPunct="1">
        <a:lnSpc>
          <a:spcPct val="90000"/>
        </a:lnSpc>
        <a:spcBef>
          <a:spcPts val="585"/>
        </a:spcBef>
        <a:spcAft>
          <a:spcPts val="585"/>
        </a:spcAft>
        <a:buClr>
          <a:schemeClr val="accent1"/>
        </a:buClr>
        <a:buFont typeface="Wingdings 2" pitchFamily="18" charset="2"/>
        <a:buChar char=""/>
        <a:defRPr sz="3975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2672906" indent="-427665" algn="l" defTabSz="2138324" rtl="0" eaLnBrk="1" latinLnBrk="0" hangingPunct="1">
        <a:lnSpc>
          <a:spcPct val="90000"/>
        </a:lnSpc>
        <a:spcBef>
          <a:spcPts val="585"/>
        </a:spcBef>
        <a:spcAft>
          <a:spcPts val="585"/>
        </a:spcAft>
        <a:buClr>
          <a:schemeClr val="accent1"/>
        </a:buClr>
        <a:buFont typeface="Wingdings 2" pitchFamily="18" charset="2"/>
        <a:buChar char=""/>
        <a:defRPr sz="3508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3742068" indent="-427665" algn="l" defTabSz="2138324" rtl="0" eaLnBrk="1" latinLnBrk="0" hangingPunct="1">
        <a:lnSpc>
          <a:spcPct val="90000"/>
        </a:lnSpc>
        <a:spcBef>
          <a:spcPts val="585"/>
        </a:spcBef>
        <a:spcAft>
          <a:spcPts val="585"/>
        </a:spcAft>
        <a:buClr>
          <a:schemeClr val="accent1"/>
        </a:buClr>
        <a:buFont typeface="Wingdings 2" pitchFamily="18" charset="2"/>
        <a:buChar char=""/>
        <a:defRPr sz="304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4811230" indent="-427665" algn="l" defTabSz="2138324" rtl="0" eaLnBrk="1" latinLnBrk="0" hangingPunct="1">
        <a:lnSpc>
          <a:spcPct val="90000"/>
        </a:lnSpc>
        <a:spcBef>
          <a:spcPts val="585"/>
        </a:spcBef>
        <a:spcAft>
          <a:spcPts val="585"/>
        </a:spcAft>
        <a:buClr>
          <a:schemeClr val="accent1"/>
        </a:buClr>
        <a:buFont typeface="Wingdings 2" pitchFamily="18" charset="2"/>
        <a:buChar char=""/>
        <a:defRPr sz="304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5880392" indent="-534581" algn="l" defTabSz="2138324" rtl="0" eaLnBrk="1" latinLnBrk="0" hangingPunct="1">
        <a:lnSpc>
          <a:spcPct val="90000"/>
        </a:lnSpc>
        <a:spcBef>
          <a:spcPts val="585"/>
        </a:spcBef>
        <a:spcAft>
          <a:spcPts val="585"/>
        </a:spcAft>
        <a:buClr>
          <a:schemeClr val="accent1"/>
        </a:buClr>
        <a:buFont typeface="Wingdings 2" pitchFamily="18" charset="2"/>
        <a:buChar char=""/>
        <a:defRPr sz="304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6949554" indent="-534581" algn="l" defTabSz="2138324" rtl="0" eaLnBrk="1" latinLnBrk="0" hangingPunct="1">
        <a:lnSpc>
          <a:spcPct val="90000"/>
        </a:lnSpc>
        <a:spcBef>
          <a:spcPts val="585"/>
        </a:spcBef>
        <a:spcAft>
          <a:spcPts val="585"/>
        </a:spcAft>
        <a:buClr>
          <a:schemeClr val="accent1"/>
        </a:buClr>
        <a:buFont typeface="Wingdings 2" pitchFamily="18" charset="2"/>
        <a:buChar char=""/>
        <a:defRPr sz="304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8018717" indent="-534581" algn="l" defTabSz="2138324" rtl="0" eaLnBrk="1" latinLnBrk="0" hangingPunct="1">
        <a:lnSpc>
          <a:spcPct val="90000"/>
        </a:lnSpc>
        <a:spcBef>
          <a:spcPts val="585"/>
        </a:spcBef>
        <a:spcAft>
          <a:spcPts val="585"/>
        </a:spcAft>
        <a:buClr>
          <a:schemeClr val="accent1"/>
        </a:buClr>
        <a:buFont typeface="Wingdings 2" pitchFamily="18" charset="2"/>
        <a:buChar char=""/>
        <a:defRPr sz="304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9087879" indent="-534581" algn="l" defTabSz="2138324" rtl="0" eaLnBrk="1" latinLnBrk="0" hangingPunct="1">
        <a:lnSpc>
          <a:spcPct val="90000"/>
        </a:lnSpc>
        <a:spcBef>
          <a:spcPts val="585"/>
        </a:spcBef>
        <a:spcAft>
          <a:spcPts val="585"/>
        </a:spcAft>
        <a:buClr>
          <a:schemeClr val="accent1"/>
        </a:buClr>
        <a:buFont typeface="Wingdings 2" pitchFamily="18" charset="2"/>
        <a:buChar char=""/>
        <a:defRPr sz="304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2138324" rtl="0" eaLnBrk="1" latinLnBrk="0" hangingPunct="1">
        <a:defRPr sz="4209" kern="1200">
          <a:solidFill>
            <a:schemeClr val="tx1"/>
          </a:solidFill>
          <a:latin typeface="+mn-lt"/>
          <a:ea typeface="+mn-ea"/>
          <a:cs typeface="+mn-cs"/>
        </a:defRPr>
      </a:lvl1pPr>
      <a:lvl2pPr marL="1069162" algn="l" defTabSz="2138324" rtl="0" eaLnBrk="1" latinLnBrk="0" hangingPunct="1">
        <a:defRPr sz="4209" kern="1200">
          <a:solidFill>
            <a:schemeClr val="tx1"/>
          </a:solidFill>
          <a:latin typeface="+mn-lt"/>
          <a:ea typeface="+mn-ea"/>
          <a:cs typeface="+mn-cs"/>
        </a:defRPr>
      </a:lvl2pPr>
      <a:lvl3pPr marL="2138324" algn="l" defTabSz="2138324" rtl="0" eaLnBrk="1" latinLnBrk="0" hangingPunct="1">
        <a:defRPr sz="4209" kern="1200">
          <a:solidFill>
            <a:schemeClr val="tx1"/>
          </a:solidFill>
          <a:latin typeface="+mn-lt"/>
          <a:ea typeface="+mn-ea"/>
          <a:cs typeface="+mn-cs"/>
        </a:defRPr>
      </a:lvl3pPr>
      <a:lvl4pPr marL="3207487" algn="l" defTabSz="2138324" rtl="0" eaLnBrk="1" latinLnBrk="0" hangingPunct="1">
        <a:defRPr sz="4209" kern="1200">
          <a:solidFill>
            <a:schemeClr val="tx1"/>
          </a:solidFill>
          <a:latin typeface="+mn-lt"/>
          <a:ea typeface="+mn-ea"/>
          <a:cs typeface="+mn-cs"/>
        </a:defRPr>
      </a:lvl4pPr>
      <a:lvl5pPr marL="4276649" algn="l" defTabSz="2138324" rtl="0" eaLnBrk="1" latinLnBrk="0" hangingPunct="1">
        <a:defRPr sz="4209" kern="1200">
          <a:solidFill>
            <a:schemeClr val="tx1"/>
          </a:solidFill>
          <a:latin typeface="+mn-lt"/>
          <a:ea typeface="+mn-ea"/>
          <a:cs typeface="+mn-cs"/>
        </a:defRPr>
      </a:lvl5pPr>
      <a:lvl6pPr marL="5345811" algn="l" defTabSz="2138324" rtl="0" eaLnBrk="1" latinLnBrk="0" hangingPunct="1">
        <a:defRPr sz="4209" kern="1200">
          <a:solidFill>
            <a:schemeClr val="tx1"/>
          </a:solidFill>
          <a:latin typeface="+mn-lt"/>
          <a:ea typeface="+mn-ea"/>
          <a:cs typeface="+mn-cs"/>
        </a:defRPr>
      </a:lvl6pPr>
      <a:lvl7pPr marL="6414973" algn="l" defTabSz="2138324" rtl="0" eaLnBrk="1" latinLnBrk="0" hangingPunct="1">
        <a:defRPr sz="4209" kern="1200">
          <a:solidFill>
            <a:schemeClr val="tx1"/>
          </a:solidFill>
          <a:latin typeface="+mn-lt"/>
          <a:ea typeface="+mn-ea"/>
          <a:cs typeface="+mn-cs"/>
        </a:defRPr>
      </a:lvl7pPr>
      <a:lvl8pPr marL="7484135" algn="l" defTabSz="2138324" rtl="0" eaLnBrk="1" latinLnBrk="0" hangingPunct="1">
        <a:defRPr sz="4209" kern="1200">
          <a:solidFill>
            <a:schemeClr val="tx1"/>
          </a:solidFill>
          <a:latin typeface="+mn-lt"/>
          <a:ea typeface="+mn-ea"/>
          <a:cs typeface="+mn-cs"/>
        </a:defRPr>
      </a:lvl8pPr>
      <a:lvl9pPr marL="8553298" algn="l" defTabSz="2138324" rtl="0" eaLnBrk="1" latinLnBrk="0" hangingPunct="1">
        <a:defRPr sz="420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microsoft.com/office/2007/relationships/hdphoto" Target="../media/hdphoto1.wdp"/><Relationship Id="rId7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image" Target="../media/image3.png"/><Relationship Id="rId10" Type="http://schemas.openxmlformats.org/officeDocument/2006/relationships/image" Target="../media/image8.png"/><Relationship Id="rId4" Type="http://schemas.openxmlformats.org/officeDocument/2006/relationships/image" Target="../media/image2.emf"/><Relationship Id="rId9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51" name="Espace réservé du contenu 3" descr="L'eau de source, un bienfait pour votre peau - Laboratoires Roig">
            <a:extLst>
              <a:ext uri="{FF2B5EF4-FFF2-40B4-BE49-F238E27FC236}">
                <a16:creationId xmlns:a16="http://schemas.microsoft.com/office/drawing/2014/main" id="{ED989891-A8DB-F597-CBBE-B7752521E56D}"/>
              </a:ext>
            </a:extLst>
          </p:cNvPr>
          <p:cNvPicPr>
            <a:picLocks/>
          </p:cNvPicPr>
          <p:nvPr/>
        </p:nvPicPr>
        <p:blipFill>
          <a:blip r:embed="rId2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Texturizer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6843" y="1079087"/>
            <a:ext cx="20549936" cy="28587031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13" name="Tableau 12">
            <a:extLst>
              <a:ext uri="{FF2B5EF4-FFF2-40B4-BE49-F238E27FC236}">
                <a16:creationId xmlns:a16="http://schemas.microsoft.com/office/drawing/2014/main" id="{A18EAC70-4F03-2DBC-63E7-417EED66980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31583848"/>
              </p:ext>
            </p:extLst>
          </p:nvPr>
        </p:nvGraphicFramePr>
        <p:xfrm>
          <a:off x="1345270" y="939652"/>
          <a:ext cx="18693083" cy="2503871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594927">
                  <a:extLst>
                    <a:ext uri="{9D8B030D-6E8A-4147-A177-3AD203B41FA5}">
                      <a16:colId xmlns:a16="http://schemas.microsoft.com/office/drawing/2014/main" val="1428672725"/>
                    </a:ext>
                  </a:extLst>
                </a:gridCol>
                <a:gridCol w="13472314">
                  <a:extLst>
                    <a:ext uri="{9D8B030D-6E8A-4147-A177-3AD203B41FA5}">
                      <a16:colId xmlns:a16="http://schemas.microsoft.com/office/drawing/2014/main" val="1505926673"/>
                    </a:ext>
                  </a:extLst>
                </a:gridCol>
                <a:gridCol w="2625842">
                  <a:extLst>
                    <a:ext uri="{9D8B030D-6E8A-4147-A177-3AD203B41FA5}">
                      <a16:colId xmlns:a16="http://schemas.microsoft.com/office/drawing/2014/main" val="2803532083"/>
                    </a:ext>
                  </a:extLst>
                </a:gridCol>
              </a:tblGrid>
              <a:tr h="2503871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endParaRPr lang="fr-FR" sz="4800" b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ar-DZ" sz="28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الجمهورية الجزائرية الديمقراطية الشعبية</a:t>
                      </a:r>
                      <a:endParaRPr lang="fr-FR" sz="2400" b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fr-FR" sz="28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République Algérienne Démocratique et Populaire</a:t>
                      </a:r>
                      <a:endParaRPr lang="fr-FR" sz="4400" b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ar-DZ" sz="28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وزارة التعليم العالي والبحث العلمي</a:t>
                      </a:r>
                      <a:endParaRPr lang="fr-FR" sz="2400" b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fr-FR" sz="24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Ministère de l’Enseignement Supérieur et de la Recherche Scientifique</a:t>
                      </a:r>
                      <a:endParaRPr lang="fr-FR" sz="3600" b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endParaRPr lang="fr-FR" sz="2000" b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74726077"/>
                  </a:ext>
                </a:extLst>
              </a:tr>
            </a:tbl>
          </a:graphicData>
        </a:graphic>
      </p:graphicFrame>
      <p:pic>
        <p:nvPicPr>
          <p:cNvPr id="1026" name="Image 7">
            <a:extLst>
              <a:ext uri="{FF2B5EF4-FFF2-40B4-BE49-F238E27FC236}">
                <a16:creationId xmlns:a16="http://schemas.microsoft.com/office/drawing/2014/main" id="{7BCDB8A7-AE57-EB14-4906-19F38BAC4BB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8159" y="1079087"/>
            <a:ext cx="2268704" cy="2040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Image 18">
            <a:extLst>
              <a:ext uri="{FF2B5EF4-FFF2-40B4-BE49-F238E27FC236}">
                <a16:creationId xmlns:a16="http://schemas.microsoft.com/office/drawing/2014/main" id="{3FC197FD-E74C-8EF5-D5BE-56019956D33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8022260" y="1248383"/>
            <a:ext cx="2063204" cy="2100046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21" name="Tableau 20">
                <a:extLst>
                  <a:ext uri="{FF2B5EF4-FFF2-40B4-BE49-F238E27FC236}">
                    <a16:creationId xmlns:a16="http://schemas.microsoft.com/office/drawing/2014/main" id="{EF39122A-348F-30E6-AC35-FC07F574E455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898386233"/>
                  </p:ext>
                </p:extLst>
              </p:nvPr>
            </p:nvGraphicFramePr>
            <p:xfrm>
              <a:off x="1045244" y="4192747"/>
              <a:ext cx="19474772" cy="1280160"/>
            </p:xfrm>
            <a:graphic>
              <a:graphicData uri="http://schemas.openxmlformats.org/drawingml/2006/table">
                <a:tbl>
                  <a:tblPr firstRow="1" firstCol="1" bandRow="1">
                    <a:tableStyleId>{5C22544A-7EE6-4342-B048-85BDC9FD1C3A}</a:tableStyleId>
                  </a:tblPr>
                  <a:tblGrid>
                    <a:gridCol w="7529208">
                      <a:extLst>
                        <a:ext uri="{9D8B030D-6E8A-4147-A177-3AD203B41FA5}">
                          <a16:colId xmlns:a16="http://schemas.microsoft.com/office/drawing/2014/main" val="2778423743"/>
                        </a:ext>
                      </a:extLst>
                    </a:gridCol>
                    <a:gridCol w="5155660">
                      <a:extLst>
                        <a:ext uri="{9D8B030D-6E8A-4147-A177-3AD203B41FA5}">
                          <a16:colId xmlns:a16="http://schemas.microsoft.com/office/drawing/2014/main" val="1954855769"/>
                        </a:ext>
                      </a:extLst>
                    </a:gridCol>
                    <a:gridCol w="6789904">
                      <a:extLst>
                        <a:ext uri="{9D8B030D-6E8A-4147-A177-3AD203B41FA5}">
                          <a16:colId xmlns:a16="http://schemas.microsoft.com/office/drawing/2014/main" val="2574548167"/>
                        </a:ext>
                      </a:extLst>
                    </a:gridCol>
                  </a:tblGrid>
                  <a:tr h="436245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50000"/>
                            </a:lnSpc>
                          </a:pPr>
                          <a:r>
                            <a:rPr lang="fr-FR" sz="2400" dirty="0">
                              <a:solidFill>
                                <a:sysClr val="windowText" lastClr="000000"/>
                              </a:solidFill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Université Mouloud Mammeri</a:t>
                          </a:r>
                          <a:endParaRPr lang="fr-FR" sz="2400" dirty="0">
                            <a:solidFill>
                              <a:sysClr val="windowText" lastClr="000000"/>
                            </a:solidFill>
                            <a:effectLst/>
                            <a:latin typeface="Arial" panose="020B0604020202020204" pitchFamily="34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fr-FR" sz="2800" b="1" smtClean="0">
                                    <a:solidFill>
                                      <a:sysClr val="windowText" lastClr="000000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ⵜⴰⵙⴷⴰⵡⵉⵜ</m:t>
                                </m:r>
                                <m:r>
                                  <a:rPr lang="fr-FR" sz="2800" b="1" smtClean="0">
                                    <a:solidFill>
                                      <a:sysClr val="windowText" lastClr="000000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  </m:t>
                                </m:r>
                                <m:r>
                                  <a:rPr lang="fr-FR" sz="2800" b="1" smtClean="0">
                                    <a:solidFill>
                                      <a:sysClr val="windowText" lastClr="000000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ⵍⵎⵓⵍⵓⴷ</m:t>
                                </m:r>
                                <m:r>
                                  <a:rPr lang="fr-FR" sz="2800" b="1" smtClean="0">
                                    <a:solidFill>
                                      <a:sysClr val="windowText" lastClr="000000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    </m:t>
                                </m:r>
                                <m:r>
                                  <a:rPr lang="fr-FR" sz="2800" b="1" smtClean="0">
                                    <a:solidFill>
                                      <a:sysClr val="windowText" lastClr="000000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ⴰⵜ</m:t>
                                </m:r>
                                <m:r>
                                  <a:rPr lang="fr-FR" sz="2800" b="1" smtClean="0">
                                    <a:solidFill>
                                      <a:sysClr val="windowText" lastClr="000000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  <m:r>
                                  <a:rPr lang="fr-FR" sz="2800" b="1" smtClean="0">
                                    <a:solidFill>
                                      <a:sysClr val="windowText" lastClr="000000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ⵎⵄⴰⵎⴻⵔ</m:t>
                                </m:r>
                              </m:oMath>
                            </m:oMathPara>
                          </a14:m>
                          <a:endParaRPr lang="fr-FR" sz="2800" b="1" dirty="0">
                            <a:solidFill>
                              <a:sysClr val="windowText" lastClr="000000"/>
                            </a:solidFill>
                            <a:effectLst/>
                            <a:latin typeface="+mj-lt"/>
                            <a:ea typeface="Times New Roman" panose="02020603050405020304" pitchFamily="18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r">
                            <a:lnSpc>
                              <a:spcPct val="100000"/>
                            </a:lnSpc>
                          </a:pPr>
                          <a:r>
                            <a:rPr lang="ar-SA" sz="3600" dirty="0">
                              <a:solidFill>
                                <a:sysClr val="windowText" lastClr="000000"/>
                              </a:solidFill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جامعة مولود معمري</a:t>
                          </a:r>
                          <a:endParaRPr lang="fr-FR" sz="3600" dirty="0">
                            <a:solidFill>
                              <a:sysClr val="windowText" lastClr="000000"/>
                            </a:solidFill>
                            <a:effectLst/>
                            <a:latin typeface="Arial" panose="020B0604020202020204" pitchFamily="34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2567469308"/>
                      </a:ext>
                    </a:extLst>
                  </a:tr>
                  <a:tr h="0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50000"/>
                            </a:lnSpc>
                          </a:pPr>
                          <a:r>
                            <a:rPr lang="fr-FR" sz="2400" dirty="0">
                              <a:solidFill>
                                <a:sysClr val="windowText" lastClr="000000"/>
                              </a:solidFill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Faculté des Sciences</a:t>
                          </a:r>
                          <a:endParaRPr lang="fr-FR" sz="2400" dirty="0">
                            <a:solidFill>
                              <a:sysClr val="windowText" lastClr="000000"/>
                            </a:solidFill>
                            <a:effectLst/>
                            <a:latin typeface="Arial" panose="020B0604020202020204" pitchFamily="34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</a:pPr>
                          <a:r>
                            <a:rPr lang="fr-FR" sz="2800">
                              <a:solidFill>
                                <a:sysClr val="windowText" lastClr="000000"/>
                              </a:solidFill>
                              <a:effectLst/>
                              <a:latin typeface="+mj-lt"/>
                            </a:rPr>
                            <a:t> </a:t>
                          </a:r>
                          <a:endParaRPr lang="fr-FR" sz="2800">
                            <a:solidFill>
                              <a:sysClr val="windowText" lastClr="000000"/>
                            </a:solidFill>
                            <a:effectLst/>
                            <a:latin typeface="+mj-lt"/>
                            <a:ea typeface="Times New Roman" panose="02020603050405020304" pitchFamily="18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r">
                            <a:lnSpc>
                              <a:spcPct val="100000"/>
                            </a:lnSpc>
                          </a:pPr>
                          <a:r>
                            <a:rPr lang="ar-DZ" sz="3600" dirty="0">
                              <a:solidFill>
                                <a:sysClr val="windowText" lastClr="000000"/>
                              </a:solidFill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كلية العلوم</a:t>
                          </a:r>
                          <a:endParaRPr lang="fr-FR" sz="3600" dirty="0">
                            <a:solidFill>
                              <a:sysClr val="windowText" lastClr="000000"/>
                            </a:solidFill>
                            <a:effectLst/>
                            <a:latin typeface="Arial" panose="020B0604020202020204" pitchFamily="34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2525876134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21" name="Tableau 20">
                <a:extLst>
                  <a:ext uri="{FF2B5EF4-FFF2-40B4-BE49-F238E27FC236}">
                    <a16:creationId xmlns:a16="http://schemas.microsoft.com/office/drawing/2014/main" id="{EF39122A-348F-30E6-AC35-FC07F574E455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898386233"/>
                  </p:ext>
                </p:extLst>
              </p:nvPr>
            </p:nvGraphicFramePr>
            <p:xfrm>
              <a:off x="1045244" y="4192747"/>
              <a:ext cx="19474772" cy="1213993"/>
            </p:xfrm>
            <a:graphic>
              <a:graphicData uri="http://schemas.openxmlformats.org/drawingml/2006/table">
                <a:tbl>
                  <a:tblPr firstRow="1" firstCol="1" bandRow="1">
                    <a:tableStyleId>{5C22544A-7EE6-4342-B048-85BDC9FD1C3A}</a:tableStyleId>
                  </a:tblPr>
                  <a:tblGrid>
                    <a:gridCol w="7529208">
                      <a:extLst>
                        <a:ext uri="{9D8B030D-6E8A-4147-A177-3AD203B41FA5}">
                          <a16:colId xmlns:a16="http://schemas.microsoft.com/office/drawing/2014/main" val="2778423743"/>
                        </a:ext>
                      </a:extLst>
                    </a:gridCol>
                    <a:gridCol w="5155660">
                      <a:extLst>
                        <a:ext uri="{9D8B030D-6E8A-4147-A177-3AD203B41FA5}">
                          <a16:colId xmlns:a16="http://schemas.microsoft.com/office/drawing/2014/main" val="1954855769"/>
                        </a:ext>
                      </a:extLst>
                    </a:gridCol>
                    <a:gridCol w="6789904">
                      <a:extLst>
                        <a:ext uri="{9D8B030D-6E8A-4147-A177-3AD203B41FA5}">
                          <a16:colId xmlns:a16="http://schemas.microsoft.com/office/drawing/2014/main" val="2574548167"/>
                        </a:ext>
                      </a:extLst>
                    </a:gridCol>
                  </a:tblGrid>
                  <a:tr h="640080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50000"/>
                            </a:lnSpc>
                          </a:pPr>
                          <a:r>
                            <a:rPr lang="fr-FR" sz="2400" dirty="0">
                              <a:solidFill>
                                <a:sysClr val="windowText" lastClr="000000"/>
                              </a:solidFill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Université Mouloud Mammeri</a:t>
                          </a:r>
                          <a:endParaRPr lang="fr-FR" sz="2400" dirty="0">
                            <a:solidFill>
                              <a:sysClr val="windowText" lastClr="000000"/>
                            </a:solidFill>
                            <a:effectLst/>
                            <a:latin typeface="Arial" panose="020B0604020202020204" pitchFamily="34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 marL="68580" marR="68580" marT="0" marB="0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6"/>
                          <a:stretch>
                            <a:fillRect l="-146099" t="-14286" r="-131678" b="-12952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r">
                            <a:lnSpc>
                              <a:spcPct val="100000"/>
                            </a:lnSpc>
                          </a:pPr>
                          <a:r>
                            <a:rPr lang="ar-SA" sz="3600" dirty="0">
                              <a:solidFill>
                                <a:sysClr val="windowText" lastClr="000000"/>
                              </a:solidFill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جامعة مولود معمري</a:t>
                          </a:r>
                          <a:endParaRPr lang="fr-FR" sz="3600" dirty="0">
                            <a:solidFill>
                              <a:sysClr val="windowText" lastClr="000000"/>
                            </a:solidFill>
                            <a:effectLst/>
                            <a:latin typeface="Arial" panose="020B0604020202020204" pitchFamily="34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2567469308"/>
                      </a:ext>
                    </a:extLst>
                  </a:tr>
                  <a:tr h="573913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50000"/>
                            </a:lnSpc>
                          </a:pPr>
                          <a:r>
                            <a:rPr lang="fr-FR" sz="2400" dirty="0">
                              <a:solidFill>
                                <a:sysClr val="windowText" lastClr="000000"/>
                              </a:solidFill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Faculté des Sciences</a:t>
                          </a:r>
                          <a:endParaRPr lang="fr-FR" sz="2400" dirty="0">
                            <a:solidFill>
                              <a:sysClr val="windowText" lastClr="000000"/>
                            </a:solidFill>
                            <a:effectLst/>
                            <a:latin typeface="Arial" panose="020B0604020202020204" pitchFamily="34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</a:pPr>
                          <a:r>
                            <a:rPr lang="fr-FR" sz="2800">
                              <a:solidFill>
                                <a:sysClr val="windowText" lastClr="000000"/>
                              </a:solidFill>
                              <a:effectLst/>
                              <a:latin typeface="+mj-lt"/>
                            </a:rPr>
                            <a:t> </a:t>
                          </a:r>
                          <a:endParaRPr lang="fr-FR" sz="2800">
                            <a:solidFill>
                              <a:sysClr val="windowText" lastClr="000000"/>
                            </a:solidFill>
                            <a:effectLst/>
                            <a:latin typeface="+mj-lt"/>
                            <a:ea typeface="Times New Roman" panose="02020603050405020304" pitchFamily="18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r">
                            <a:lnSpc>
                              <a:spcPct val="100000"/>
                            </a:lnSpc>
                          </a:pPr>
                          <a:r>
                            <a:rPr lang="ar-DZ" sz="3600" dirty="0">
                              <a:solidFill>
                                <a:sysClr val="windowText" lastClr="000000"/>
                              </a:solidFill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كلية العلوم</a:t>
                          </a:r>
                          <a:endParaRPr lang="fr-FR" sz="3600" dirty="0">
                            <a:solidFill>
                              <a:sysClr val="windowText" lastClr="000000"/>
                            </a:solidFill>
                            <a:effectLst/>
                            <a:latin typeface="Arial" panose="020B0604020202020204" pitchFamily="34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2525876134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24" name="ZoneTexte 23">
            <a:extLst>
              <a:ext uri="{FF2B5EF4-FFF2-40B4-BE49-F238E27FC236}">
                <a16:creationId xmlns:a16="http://schemas.microsoft.com/office/drawing/2014/main" id="{B3D8D078-E40D-365D-75B5-83DA19CC4543}"/>
              </a:ext>
            </a:extLst>
          </p:cNvPr>
          <p:cNvSpPr txBox="1"/>
          <p:nvPr/>
        </p:nvSpPr>
        <p:spPr>
          <a:xfrm>
            <a:off x="3240602" y="10528721"/>
            <a:ext cx="14934391" cy="1569660"/>
          </a:xfrm>
          <a:prstGeom prst="rect">
            <a:avLst/>
          </a:prstGeom>
          <a:noFill/>
          <a:ln>
            <a:solidFill>
              <a:srgbClr val="C00000"/>
            </a:solidFill>
          </a:ln>
          <a:effectLst>
            <a:outerShdw blurRad="50800" dist="63500" dir="5400000" algn="t" rotWithShape="0">
              <a:schemeClr val="bg1">
                <a:lumMod val="50000"/>
                <a:alpha val="40000"/>
              </a:schemeClr>
            </a:outerShdw>
            <a:softEdge rad="31750"/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square">
            <a:spAutoFit/>
          </a:bodyPr>
          <a:lstStyle/>
          <a:p>
            <a:pPr algn="ctr" rtl="0"/>
            <a:r>
              <a:rPr lang="fr-FR" sz="4800" kern="500" spc="90" dirty="0">
                <a:ln w="9525">
                  <a:noFill/>
                  <a:round/>
                  <a:headEnd/>
                  <a:tailEnd/>
                </a:ln>
                <a:solidFill>
                  <a:srgbClr val="C00000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1</a:t>
            </a:r>
            <a:r>
              <a:rPr lang="fr-FR" sz="4800" kern="500" spc="90" baseline="30000" dirty="0">
                <a:ln w="9525">
                  <a:noFill/>
                  <a:round/>
                  <a:headEnd/>
                  <a:tailEnd/>
                </a:ln>
                <a:solidFill>
                  <a:srgbClr val="C00000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ères</a:t>
            </a:r>
            <a:r>
              <a:rPr lang="fr-FR" sz="4800" kern="500" spc="90" dirty="0">
                <a:ln w="9525">
                  <a:noFill/>
                  <a:round/>
                  <a:headEnd/>
                  <a:tailEnd/>
                </a:ln>
                <a:solidFill>
                  <a:srgbClr val="C00000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 Journées d’Etudes et d’Echanges Scientifiques</a:t>
            </a:r>
          </a:p>
          <a:p>
            <a:pPr algn="ctr" rtl="0"/>
            <a:r>
              <a:rPr lang="fr-FR" sz="4800" kern="500" spc="90" dirty="0">
                <a:ln w="9525">
                  <a:noFill/>
                  <a:round/>
                  <a:headEnd/>
                  <a:tailEnd/>
                </a:ln>
                <a:solidFill>
                  <a:srgbClr val="C00000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‘1-JEES2023-Chim-FS-UMMTO’ </a:t>
            </a:r>
          </a:p>
        </p:txBody>
      </p:sp>
      <p:sp>
        <p:nvSpPr>
          <p:cNvPr id="28" name="ZoneTexte 27">
            <a:extLst>
              <a:ext uri="{FF2B5EF4-FFF2-40B4-BE49-F238E27FC236}">
                <a16:creationId xmlns:a16="http://schemas.microsoft.com/office/drawing/2014/main" id="{7F173C59-9576-3AC8-0019-C64F64FB0C33}"/>
              </a:ext>
            </a:extLst>
          </p:cNvPr>
          <p:cNvSpPr txBox="1"/>
          <p:nvPr/>
        </p:nvSpPr>
        <p:spPr>
          <a:xfrm>
            <a:off x="3254291" y="6503858"/>
            <a:ext cx="14907012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fr-FR" sz="3600" dirty="0">
                <a:latin typeface="Arial" panose="020B0604020202020204" pitchFamily="34" charset="0"/>
                <a:cs typeface="Arial" panose="020B0604020202020204" pitchFamily="34" charset="0"/>
              </a:rPr>
              <a:t>Le </a:t>
            </a:r>
            <a:r>
              <a:rPr lang="fr-FR" sz="3600" b="1" dirty="0">
                <a:latin typeface="Arial" panose="020B0604020202020204" pitchFamily="34" charset="0"/>
                <a:cs typeface="Arial" panose="020B0604020202020204" pitchFamily="34" charset="0"/>
              </a:rPr>
              <a:t>Département de Chimie </a:t>
            </a:r>
            <a:r>
              <a:rPr lang="fr-FR" sz="3600" dirty="0">
                <a:latin typeface="Arial" panose="020B0604020202020204" pitchFamily="34" charset="0"/>
                <a:cs typeface="Arial" panose="020B0604020202020204" pitchFamily="34" charset="0"/>
              </a:rPr>
              <a:t>et</a:t>
            </a:r>
          </a:p>
          <a:p>
            <a:pPr algn="ctr"/>
            <a:r>
              <a:rPr lang="fr-FR" sz="3600" dirty="0">
                <a:latin typeface="Arial" panose="020B0604020202020204" pitchFamily="34" charset="0"/>
                <a:cs typeface="Arial" panose="020B0604020202020204" pitchFamily="34" charset="0"/>
              </a:rPr>
              <a:t>Le </a:t>
            </a:r>
            <a:r>
              <a:rPr lang="fr-FR" sz="3600" b="1" dirty="0">
                <a:latin typeface="Arial" panose="020B0604020202020204" pitchFamily="34" charset="0"/>
                <a:cs typeface="Arial" panose="020B0604020202020204" pitchFamily="34" charset="0"/>
              </a:rPr>
              <a:t>Laboratoire de Chimie Appliquée et de Génie Chimique </a:t>
            </a:r>
            <a:r>
              <a:rPr lang="fr-FR" sz="3600" dirty="0">
                <a:latin typeface="Arial" panose="020B0604020202020204" pitchFamily="34" charset="0"/>
                <a:cs typeface="Arial" panose="020B0604020202020204" pitchFamily="34" charset="0"/>
              </a:rPr>
              <a:t>organisent le</a:t>
            </a:r>
          </a:p>
        </p:txBody>
      </p:sp>
      <p:sp>
        <p:nvSpPr>
          <p:cNvPr id="30" name="ZoneTexte 29">
            <a:extLst>
              <a:ext uri="{FF2B5EF4-FFF2-40B4-BE49-F238E27FC236}">
                <a16:creationId xmlns:a16="http://schemas.microsoft.com/office/drawing/2014/main" id="{67CEF6DE-4014-47D6-40C6-6B0D2AC9A23A}"/>
              </a:ext>
            </a:extLst>
          </p:cNvPr>
          <p:cNvSpPr txBox="1"/>
          <p:nvPr/>
        </p:nvSpPr>
        <p:spPr>
          <a:xfrm>
            <a:off x="3008803" y="13101520"/>
            <a:ext cx="15397988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fr-FR" sz="4000" b="1" dirty="0"/>
              <a:t>Au programme</a:t>
            </a:r>
            <a:r>
              <a:rPr lang="fr-FR" sz="4000" dirty="0"/>
              <a:t>:</a:t>
            </a:r>
          </a:p>
          <a:p>
            <a:pPr marL="571500" indent="-571500" algn="ctr">
              <a:buFont typeface="Wingdings" panose="05000000000000000000" pitchFamily="2" charset="2"/>
              <a:buChar char="ü"/>
            </a:pPr>
            <a:r>
              <a:rPr lang="fr-FR" sz="4000" dirty="0"/>
              <a:t>des communications (orales et affiches), </a:t>
            </a:r>
          </a:p>
          <a:p>
            <a:pPr marL="571500" indent="-571500" algn="ctr">
              <a:buFont typeface="Wingdings" panose="05000000000000000000" pitchFamily="2" charset="2"/>
              <a:buChar char="ü"/>
            </a:pPr>
            <a:r>
              <a:rPr lang="fr-FR" sz="4000" dirty="0" smtClean="0"/>
              <a:t>des </a:t>
            </a:r>
            <a:r>
              <a:rPr lang="fr-FR" sz="4000" dirty="0"/>
              <a:t>conférences et débats animées par les Professeurs :</a:t>
            </a:r>
          </a:p>
        </p:txBody>
      </p:sp>
      <p:sp>
        <p:nvSpPr>
          <p:cNvPr id="1024" name="ZoneTexte 1023">
            <a:extLst>
              <a:ext uri="{FF2B5EF4-FFF2-40B4-BE49-F238E27FC236}">
                <a16:creationId xmlns:a16="http://schemas.microsoft.com/office/drawing/2014/main" id="{5E017EA0-DFB0-0715-F620-BE72F901B058}"/>
              </a:ext>
            </a:extLst>
          </p:cNvPr>
          <p:cNvSpPr txBox="1"/>
          <p:nvPr/>
        </p:nvSpPr>
        <p:spPr>
          <a:xfrm>
            <a:off x="8153206" y="16960738"/>
            <a:ext cx="6096700" cy="267765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Rabah BOUKHERROUB</a:t>
            </a:r>
          </a:p>
          <a:p>
            <a:r>
              <a:rPr lang="fr-FR" sz="2800" dirty="0"/>
              <a:t>Directeur de recherche au CNRS – Equipe de Nano-bio-interfaces à l’Institut d’Electronique, de Microélectronique et de </a:t>
            </a:r>
            <a:r>
              <a:rPr lang="fr-FR" sz="2800" dirty="0" err="1"/>
              <a:t>Nano-technologie</a:t>
            </a:r>
            <a:r>
              <a:rPr lang="fr-FR" sz="2800" dirty="0"/>
              <a:t> de l’université de Lille, France.</a:t>
            </a:r>
          </a:p>
        </p:txBody>
      </p:sp>
      <p:grpSp>
        <p:nvGrpSpPr>
          <p:cNvPr id="1030" name="Groupe 1029">
            <a:extLst>
              <a:ext uri="{FF2B5EF4-FFF2-40B4-BE49-F238E27FC236}">
                <a16:creationId xmlns:a16="http://schemas.microsoft.com/office/drawing/2014/main" id="{D78D8FF4-ECB0-F7B1-477A-52834AEA8455}"/>
              </a:ext>
            </a:extLst>
          </p:cNvPr>
          <p:cNvGrpSpPr/>
          <p:nvPr/>
        </p:nvGrpSpPr>
        <p:grpSpPr>
          <a:xfrm>
            <a:off x="11861975" y="21417212"/>
            <a:ext cx="4860000" cy="2940201"/>
            <a:chOff x="2366337" y="13667504"/>
            <a:chExt cx="4860000" cy="2940201"/>
          </a:xfrm>
        </p:grpSpPr>
        <p:pic>
          <p:nvPicPr>
            <p:cNvPr id="1031" name="Image 1030">
              <a:extLst>
                <a:ext uri="{FF2B5EF4-FFF2-40B4-BE49-F238E27FC236}">
                  <a16:creationId xmlns:a16="http://schemas.microsoft.com/office/drawing/2014/main" id="{EF6B49C5-8CD2-E982-2831-1D80EA78E897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2366337" y="14479336"/>
              <a:ext cx="4860000" cy="1794221"/>
            </a:xfrm>
            <a:prstGeom prst="rect">
              <a:avLst/>
            </a:prstGeom>
          </p:spPr>
        </p:pic>
        <p:pic>
          <p:nvPicPr>
            <p:cNvPr id="1032" name="Image 1031">
              <a:extLst>
                <a:ext uri="{FF2B5EF4-FFF2-40B4-BE49-F238E27FC236}">
                  <a16:creationId xmlns:a16="http://schemas.microsoft.com/office/drawing/2014/main" id="{085717C0-1919-0CE4-C4CE-E5E7D51ACD45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724099" y="13667504"/>
              <a:ext cx="1644735" cy="2940201"/>
            </a:xfrm>
            <a:prstGeom prst="rect">
              <a:avLst/>
            </a:prstGeom>
            <a:ln>
              <a:noFill/>
            </a:ln>
            <a:effectLst>
              <a:outerShdw blurRad="266700" sx="126000" sy="126000" algn="ctr" rotWithShape="0">
                <a:prstClr val="black">
                  <a:alpha val="34000"/>
                </a:prstClr>
              </a:outerShdw>
            </a:effectLst>
          </p:spPr>
        </p:pic>
      </p:grpSp>
      <p:grpSp>
        <p:nvGrpSpPr>
          <p:cNvPr id="1033" name="Groupe 1032">
            <a:extLst>
              <a:ext uri="{FF2B5EF4-FFF2-40B4-BE49-F238E27FC236}">
                <a16:creationId xmlns:a16="http://schemas.microsoft.com/office/drawing/2014/main" id="{22B8A603-1988-2D7C-AAFA-F3A5B720764C}"/>
              </a:ext>
            </a:extLst>
          </p:cNvPr>
          <p:cNvGrpSpPr/>
          <p:nvPr/>
        </p:nvGrpSpPr>
        <p:grpSpPr>
          <a:xfrm>
            <a:off x="2273721" y="16614021"/>
            <a:ext cx="4860000" cy="2940201"/>
            <a:chOff x="7213775" y="13209127"/>
            <a:chExt cx="4860000" cy="2940201"/>
          </a:xfrm>
        </p:grpSpPr>
        <p:pic>
          <p:nvPicPr>
            <p:cNvPr id="1034" name="Image 1033">
              <a:extLst>
                <a:ext uri="{FF2B5EF4-FFF2-40B4-BE49-F238E27FC236}">
                  <a16:creationId xmlns:a16="http://schemas.microsoft.com/office/drawing/2014/main" id="{6A126E26-0740-AB93-9004-406D8B8B011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9202" t="1404" r="10650"/>
            <a:stretch/>
          </p:blipFill>
          <p:spPr>
            <a:xfrm>
              <a:off x="7213775" y="14021324"/>
              <a:ext cx="4860000" cy="1794222"/>
            </a:xfrm>
            <a:prstGeom prst="rect">
              <a:avLst/>
            </a:prstGeom>
          </p:spPr>
        </p:pic>
        <p:pic>
          <p:nvPicPr>
            <p:cNvPr id="1035" name="Image 1034">
              <a:extLst>
                <a:ext uri="{FF2B5EF4-FFF2-40B4-BE49-F238E27FC236}">
                  <a16:creationId xmlns:a16="http://schemas.microsoft.com/office/drawing/2014/main" id="{91C7C0C1-7474-626F-3CC1-FEE11D8A12D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7919"/>
            <a:stretch/>
          </p:blipFill>
          <p:spPr>
            <a:xfrm>
              <a:off x="7571537" y="13209127"/>
              <a:ext cx="1644735" cy="2940201"/>
            </a:xfrm>
            <a:prstGeom prst="rect">
              <a:avLst/>
            </a:prstGeom>
            <a:effectLst>
              <a:outerShdw blurRad="266700" sx="126000" sy="126000" algn="ctr" rotWithShape="0">
                <a:srgbClr val="000000">
                  <a:alpha val="34000"/>
                </a:srgbClr>
              </a:outerShdw>
            </a:effectLst>
          </p:spPr>
        </p:pic>
      </p:grpSp>
      <p:sp>
        <p:nvSpPr>
          <p:cNvPr id="1037" name="ZoneTexte 1036">
            <a:extLst>
              <a:ext uri="{FF2B5EF4-FFF2-40B4-BE49-F238E27FC236}">
                <a16:creationId xmlns:a16="http://schemas.microsoft.com/office/drawing/2014/main" id="{B9F2A7F2-FC2E-C6F8-1D7D-5409197A0BA4}"/>
              </a:ext>
            </a:extLst>
          </p:cNvPr>
          <p:cNvSpPr txBox="1"/>
          <p:nvPr/>
        </p:nvSpPr>
        <p:spPr>
          <a:xfrm>
            <a:off x="4595112" y="21866481"/>
            <a:ext cx="6096700" cy="267765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fr-FR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Meziane BRAHIMI</a:t>
            </a:r>
          </a:p>
          <a:p>
            <a:pPr algn="r"/>
            <a:r>
              <a:rPr lang="fr-FR" sz="2800" dirty="0"/>
              <a:t>Enseignant-chercheur, Laboratoire </a:t>
            </a:r>
            <a:r>
              <a:rPr lang="fr-FR" sz="2800" dirty="0" err="1"/>
              <a:t>Physcico-Chimie</a:t>
            </a:r>
            <a:r>
              <a:rPr lang="fr-FR" sz="2800" dirty="0"/>
              <a:t> Théorique et Chimie Informatique, Faculté de Chimie, l’université USTHB,</a:t>
            </a:r>
          </a:p>
          <a:p>
            <a:pPr algn="r"/>
            <a:r>
              <a:rPr lang="fr-FR" sz="2800" dirty="0"/>
              <a:t>Bab Ezzouar, Alger.</a:t>
            </a:r>
          </a:p>
        </p:txBody>
      </p:sp>
      <p:sp>
        <p:nvSpPr>
          <p:cNvPr id="1044" name="ZoneTexte 1043">
            <a:extLst>
              <a:ext uri="{FF2B5EF4-FFF2-40B4-BE49-F238E27FC236}">
                <a16:creationId xmlns:a16="http://schemas.microsoft.com/office/drawing/2014/main" id="{34EDD23E-5C70-CF44-FA3C-8A8F6387E92D}"/>
              </a:ext>
            </a:extLst>
          </p:cNvPr>
          <p:cNvSpPr txBox="1"/>
          <p:nvPr/>
        </p:nvSpPr>
        <p:spPr>
          <a:xfrm>
            <a:off x="8664645" y="8664101"/>
            <a:ext cx="4086305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fr-FR" sz="3200" b="1" kern="500" spc="90" dirty="0">
                <a:ln w="9525">
                  <a:noFill/>
                  <a:round/>
                  <a:headEnd/>
                  <a:tailEnd/>
                </a:ln>
                <a:solidFill>
                  <a:srgbClr val="002060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07 et 08 Juin 2023</a:t>
            </a:r>
            <a:endParaRPr lang="fr-FR" sz="3200" dirty="0">
              <a:solidFill>
                <a:srgbClr val="002060"/>
              </a:solidFill>
            </a:endParaRPr>
          </a:p>
        </p:txBody>
      </p:sp>
      <p:sp>
        <p:nvSpPr>
          <p:cNvPr id="1046" name="ZoneTexte 1045">
            <a:extLst>
              <a:ext uri="{FF2B5EF4-FFF2-40B4-BE49-F238E27FC236}">
                <a16:creationId xmlns:a16="http://schemas.microsoft.com/office/drawing/2014/main" id="{9AABF454-7693-0216-145E-B50A26DC0BB0}"/>
              </a:ext>
            </a:extLst>
          </p:cNvPr>
          <p:cNvSpPr txBox="1"/>
          <p:nvPr/>
        </p:nvSpPr>
        <p:spPr>
          <a:xfrm>
            <a:off x="9063370" y="9462597"/>
            <a:ext cx="328885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fr-FR" sz="1800" dirty="0">
                <a:latin typeface="Arial" panose="020B0604020202020204" pitchFamily="34" charset="0"/>
                <a:cs typeface="Arial" panose="020B0604020202020204" pitchFamily="34" charset="0"/>
              </a:rPr>
              <a:t>à la faculté des sciences les 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922508595"/>
      </p:ext>
    </p:extLst>
  </p:cSld>
  <p:clrMapOvr>
    <a:masterClrMapping/>
  </p:clrMapOvr>
</p:sld>
</file>

<file path=ppt/theme/theme1.xml><?xml version="1.0" encoding="utf-8"?>
<a:theme xmlns:a="http://schemas.openxmlformats.org/drawingml/2006/main" name="Cadre">
  <a:themeElements>
    <a:clrScheme name="Cadre">
      <a:dk1>
        <a:srgbClr val="000000"/>
      </a:dk1>
      <a:lt1>
        <a:srgbClr val="FFFFFF"/>
      </a:lt1>
      <a:dk2>
        <a:srgbClr val="545454"/>
      </a:dk2>
      <a:lt2>
        <a:srgbClr val="BFBFBF"/>
      </a:lt2>
      <a:accent1>
        <a:srgbClr val="40BAD2"/>
      </a:accent1>
      <a:accent2>
        <a:srgbClr val="FAB900"/>
      </a:accent2>
      <a:accent3>
        <a:srgbClr val="90BB23"/>
      </a:accent3>
      <a:accent4>
        <a:srgbClr val="EE7008"/>
      </a:accent4>
      <a:accent5>
        <a:srgbClr val="1AB39F"/>
      </a:accent5>
      <a:accent6>
        <a:srgbClr val="D5393D"/>
      </a:accent6>
      <a:hlink>
        <a:srgbClr val="90BB23"/>
      </a:hlink>
      <a:folHlink>
        <a:srgbClr val="EE7008"/>
      </a:folHlink>
    </a:clrScheme>
    <a:fontScheme name="Cadre">
      <a:majorFont>
        <a:latin typeface="Corbel" panose="020B0503020204020204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Cadre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5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2700" h="25400" prst="coolSlan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20000"/>
                <a:lumMod val="102000"/>
              </a:schemeClr>
            </a:gs>
            <a:gs pos="48000">
              <a:schemeClr val="phClr">
                <a:tint val="98000"/>
                <a:shade val="90000"/>
                <a:satMod val="110000"/>
                <a:lumMod val="103000"/>
              </a:schemeClr>
            </a:gs>
            <a:gs pos="100000">
              <a:schemeClr val="phClr">
                <a:tint val="98000"/>
                <a:shade val="80000"/>
                <a:satMod val="10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rame" id="{F226E7A2-7162-461C-9490-D27D9DC04E43}" vid="{629A0216-3BBD-45C0-B63F-2683BEA18F6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TM03457475[[fn=Cadre]]</Template>
  <TotalTime>1118</TotalTime>
  <Words>144</Words>
  <Application>Microsoft Office PowerPoint</Application>
  <PresentationFormat>Personnalisé</PresentationFormat>
  <Paragraphs>24</Paragraphs>
  <Slides>1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6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</vt:i4>
      </vt:variant>
    </vt:vector>
  </HeadingPairs>
  <TitlesOfParts>
    <vt:vector size="8" baseType="lpstr">
      <vt:lpstr>Arial</vt:lpstr>
      <vt:lpstr>Cambria Math</vt:lpstr>
      <vt:lpstr>Corbel</vt:lpstr>
      <vt:lpstr>Times New Roman</vt:lpstr>
      <vt:lpstr>Wingdings</vt:lpstr>
      <vt:lpstr>Wingdings 2</vt:lpstr>
      <vt:lpstr>Cadre</vt:lpstr>
      <vt:lpstr>Présentation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HP</dc:creator>
  <cp:lastModifiedBy>fadila8@outlook.fr</cp:lastModifiedBy>
  <cp:revision>78</cp:revision>
  <dcterms:created xsi:type="dcterms:W3CDTF">2022-04-10T20:00:09Z</dcterms:created>
  <dcterms:modified xsi:type="dcterms:W3CDTF">2023-06-03T08:51:55Z</dcterms:modified>
</cp:coreProperties>
</file>