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76" r:id="rId7"/>
    <p:sldId id="277" r:id="rId8"/>
    <p:sldId id="267" r:id="rId9"/>
    <p:sldId id="259" r:id="rId10"/>
    <p:sldId id="260" r:id="rId11"/>
    <p:sldId id="262" r:id="rId12"/>
    <p:sldId id="272" r:id="rId13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/>
    <p:restoredTop sz="94676"/>
  </p:normalViewPr>
  <p:slideViewPr>
    <p:cSldViewPr snapToGrid="0">
      <p:cViewPr>
        <p:scale>
          <a:sx n="72" d="100"/>
          <a:sy n="72" d="100"/>
        </p:scale>
        <p:origin x="-1224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t Bureau" userId="f2c33342-6a24-4e36-8849-3ddd1b84d3d3" providerId="ADAL" clId="{A7758E1D-57D0-8241-8E65-70418984051F}"/>
    <pc:docChg chg="custSel delSld modSld">
      <pc:chgData name="Laurent Bureau" userId="f2c33342-6a24-4e36-8849-3ddd1b84d3d3" providerId="ADAL" clId="{A7758E1D-57D0-8241-8E65-70418984051F}" dt="2022-03-08T21:58:39.252" v="21" actId="1076"/>
      <pc:docMkLst>
        <pc:docMk/>
      </pc:docMkLst>
      <pc:sldChg chg="addSp delSp modSp mod">
        <pc:chgData name="Laurent Bureau" userId="f2c33342-6a24-4e36-8849-3ddd1b84d3d3" providerId="ADAL" clId="{A7758E1D-57D0-8241-8E65-70418984051F}" dt="2022-03-08T21:58:39.252" v="21" actId="1076"/>
        <pc:sldMkLst>
          <pc:docMk/>
          <pc:sldMk cId="3060807246" sldId="257"/>
        </pc:sldMkLst>
        <pc:spChg chg="del">
          <ac:chgData name="Laurent Bureau" userId="f2c33342-6a24-4e36-8849-3ddd1b84d3d3" providerId="ADAL" clId="{A7758E1D-57D0-8241-8E65-70418984051F}" dt="2022-03-08T21:55:59.829" v="3" actId="478"/>
          <ac:spMkLst>
            <pc:docMk/>
            <pc:sldMk cId="3060807246" sldId="257"/>
            <ac:spMk id="3" creationId="{268729C1-8030-4B89-BECC-480D43220AC5}"/>
          </ac:spMkLst>
        </pc:spChg>
        <pc:spChg chg="del">
          <ac:chgData name="Laurent Bureau" userId="f2c33342-6a24-4e36-8849-3ddd1b84d3d3" providerId="ADAL" clId="{A7758E1D-57D0-8241-8E65-70418984051F}" dt="2022-03-08T21:56:01.668" v="4" actId="478"/>
          <ac:spMkLst>
            <pc:docMk/>
            <pc:sldMk cId="3060807246" sldId="257"/>
            <ac:spMk id="4" creationId="{1CD8E3E4-63EE-4FCE-9B45-3710C1324E4F}"/>
          </ac:spMkLst>
        </pc:spChg>
        <pc:spChg chg="del mod">
          <ac:chgData name="Laurent Bureau" userId="f2c33342-6a24-4e36-8849-3ddd1b84d3d3" providerId="ADAL" clId="{A7758E1D-57D0-8241-8E65-70418984051F}" dt="2022-03-08T21:56:07.182" v="7" actId="478"/>
          <ac:spMkLst>
            <pc:docMk/>
            <pc:sldMk cId="3060807246" sldId="257"/>
            <ac:spMk id="11" creationId="{889FF395-3360-4E84-958D-402A3A2524F0}"/>
          </ac:spMkLst>
        </pc:spChg>
        <pc:spChg chg="mod">
          <ac:chgData name="Laurent Bureau" userId="f2c33342-6a24-4e36-8849-3ddd1b84d3d3" providerId="ADAL" clId="{A7758E1D-57D0-8241-8E65-70418984051F}" dt="2022-03-08T21:56:16.441" v="8" actId="1076"/>
          <ac:spMkLst>
            <pc:docMk/>
            <pc:sldMk cId="3060807246" sldId="257"/>
            <ac:spMk id="18" creationId="{21681B22-4D28-4DBB-A8DB-8A03A3EEF502}"/>
          </ac:spMkLst>
        </pc:spChg>
        <pc:picChg chg="mod">
          <ac:chgData name="Laurent Bureau" userId="f2c33342-6a24-4e36-8849-3ddd1b84d3d3" providerId="ADAL" clId="{A7758E1D-57D0-8241-8E65-70418984051F}" dt="2022-03-08T21:56:16.441" v="8" actId="1076"/>
          <ac:picMkLst>
            <pc:docMk/>
            <pc:sldMk cId="3060807246" sldId="257"/>
            <ac:picMk id="2" creationId="{76CA569C-DEE7-4C49-9B12-EEF7348137B1}"/>
          </ac:picMkLst>
        </pc:picChg>
        <pc:picChg chg="mod">
          <ac:chgData name="Laurent Bureau" userId="f2c33342-6a24-4e36-8849-3ddd1b84d3d3" providerId="ADAL" clId="{A7758E1D-57D0-8241-8E65-70418984051F}" dt="2022-03-08T21:58:39.252" v="21" actId="1076"/>
          <ac:picMkLst>
            <pc:docMk/>
            <pc:sldMk cId="3060807246" sldId="257"/>
            <ac:picMk id="5" creationId="{0628F239-E60C-4870-B2F9-9357C15080D9}"/>
          </ac:picMkLst>
        </pc:picChg>
        <pc:picChg chg="mod">
          <ac:chgData name="Laurent Bureau" userId="f2c33342-6a24-4e36-8849-3ddd1b84d3d3" providerId="ADAL" clId="{A7758E1D-57D0-8241-8E65-70418984051F}" dt="2022-03-08T21:58:39.252" v="21" actId="1076"/>
          <ac:picMkLst>
            <pc:docMk/>
            <pc:sldMk cId="3060807246" sldId="257"/>
            <ac:picMk id="6" creationId="{A39C11B7-7DD6-4F97-A9EA-1E31B13A3D42}"/>
          </ac:picMkLst>
        </pc:picChg>
        <pc:picChg chg="del">
          <ac:chgData name="Laurent Bureau" userId="f2c33342-6a24-4e36-8849-3ddd1b84d3d3" providerId="ADAL" clId="{A7758E1D-57D0-8241-8E65-70418984051F}" dt="2022-03-08T21:56:03.683" v="5" actId="478"/>
          <ac:picMkLst>
            <pc:docMk/>
            <pc:sldMk cId="3060807246" sldId="257"/>
            <ac:picMk id="7" creationId="{B7552DE2-818A-4CBB-AEA1-F3A3DF2FD35A}"/>
          </ac:picMkLst>
        </pc:picChg>
        <pc:picChg chg="mod">
          <ac:chgData name="Laurent Bureau" userId="f2c33342-6a24-4e36-8849-3ddd1b84d3d3" providerId="ADAL" clId="{A7758E1D-57D0-8241-8E65-70418984051F}" dt="2022-03-08T21:58:39.252" v="21" actId="1076"/>
          <ac:picMkLst>
            <pc:docMk/>
            <pc:sldMk cId="3060807246" sldId="257"/>
            <ac:picMk id="9" creationId="{555FAC82-0300-479B-8471-B1CDC4354C00}"/>
          </ac:picMkLst>
        </pc:picChg>
        <pc:picChg chg="add del mod">
          <ac:chgData name="Laurent Bureau" userId="f2c33342-6a24-4e36-8849-3ddd1b84d3d3" providerId="ADAL" clId="{A7758E1D-57D0-8241-8E65-70418984051F}" dt="2022-03-08T21:57:00.025" v="12"/>
          <ac:picMkLst>
            <pc:docMk/>
            <pc:sldMk cId="3060807246" sldId="257"/>
            <ac:picMk id="1026" creationId="{DF3FF41C-11E1-EB49-A9DE-AC88F41574BB}"/>
          </ac:picMkLst>
        </pc:picChg>
        <pc:picChg chg="add mod">
          <ac:chgData name="Laurent Bureau" userId="f2c33342-6a24-4e36-8849-3ddd1b84d3d3" providerId="ADAL" clId="{A7758E1D-57D0-8241-8E65-70418984051F}" dt="2022-03-08T21:58:39.252" v="21" actId="1076"/>
          <ac:picMkLst>
            <pc:docMk/>
            <pc:sldMk cId="3060807246" sldId="257"/>
            <ac:picMk id="1028" creationId="{398FDC86-7EF8-774A-80B1-0830C74C8DE0}"/>
          </ac:picMkLst>
        </pc:picChg>
      </pc:sldChg>
      <pc:sldChg chg="del">
        <pc:chgData name="Laurent Bureau" userId="f2c33342-6a24-4e36-8849-3ddd1b84d3d3" providerId="ADAL" clId="{A7758E1D-57D0-8241-8E65-70418984051F}" dt="2022-03-08T21:55:33.681" v="1" actId="2696"/>
        <pc:sldMkLst>
          <pc:docMk/>
          <pc:sldMk cId="3610477724" sldId="264"/>
        </pc:sldMkLst>
      </pc:sldChg>
      <pc:sldChg chg="del">
        <pc:chgData name="Laurent Bureau" userId="f2c33342-6a24-4e36-8849-3ddd1b84d3d3" providerId="ADAL" clId="{A7758E1D-57D0-8241-8E65-70418984051F}" dt="2022-03-08T21:55:25.243" v="0" actId="2696"/>
        <pc:sldMkLst>
          <pc:docMk/>
          <pc:sldMk cId="352921421" sldId="268"/>
        </pc:sldMkLst>
      </pc:sldChg>
      <pc:sldChg chg="del">
        <pc:chgData name="Laurent Bureau" userId="f2c33342-6a24-4e36-8849-3ddd1b84d3d3" providerId="ADAL" clId="{A7758E1D-57D0-8241-8E65-70418984051F}" dt="2022-03-08T21:55:40.649" v="2" actId="2696"/>
        <pc:sldMkLst>
          <pc:docMk/>
          <pc:sldMk cId="1175705100" sldId="269"/>
        </pc:sldMkLst>
      </pc:sldChg>
    </pc:docChg>
  </pc:docChgLst>
  <pc:docChgLst>
    <pc:chgData name="Laurent Bureau" userId="S::laurent.bureau@univ-poitiers.fr::f2c33342-6a24-4e36-8849-3ddd1b84d3d3" providerId="AD" clId="Web-{C7C30A2D-4D94-2E4C-21F7-6F6ECA310DE0}"/>
    <pc:docChg chg="modSld">
      <pc:chgData name="Laurent Bureau" userId="S::laurent.bureau@univ-poitiers.fr::f2c33342-6a24-4e36-8849-3ddd1b84d3d3" providerId="AD" clId="Web-{C7C30A2D-4D94-2E4C-21F7-6F6ECA310DE0}" dt="2022-03-08T21:50:53.463" v="98" actId="20577"/>
      <pc:docMkLst>
        <pc:docMk/>
      </pc:docMkLst>
      <pc:sldChg chg="modSp">
        <pc:chgData name="Laurent Bureau" userId="S::laurent.bureau@univ-poitiers.fr::f2c33342-6a24-4e36-8849-3ddd1b84d3d3" providerId="AD" clId="Web-{C7C30A2D-4D94-2E4C-21F7-6F6ECA310DE0}" dt="2022-03-08T21:39:52.213" v="4" actId="1076"/>
        <pc:sldMkLst>
          <pc:docMk/>
          <pc:sldMk cId="351900855" sldId="258"/>
        </pc:sldMkLst>
        <pc:spChg chg="mod">
          <ac:chgData name="Laurent Bureau" userId="S::laurent.bureau@univ-poitiers.fr::f2c33342-6a24-4e36-8849-3ddd1b84d3d3" providerId="AD" clId="Web-{C7C30A2D-4D94-2E4C-21F7-6F6ECA310DE0}" dt="2022-03-08T21:39:44.900" v="2" actId="1076"/>
          <ac:spMkLst>
            <pc:docMk/>
            <pc:sldMk cId="351900855" sldId="258"/>
            <ac:spMk id="5" creationId="{5E9B6E52-41BF-4B88-8B48-30549FA6815E}"/>
          </ac:spMkLst>
        </pc:spChg>
        <pc:picChg chg="mod">
          <ac:chgData name="Laurent Bureau" userId="S::laurent.bureau@univ-poitiers.fr::f2c33342-6a24-4e36-8849-3ddd1b84d3d3" providerId="AD" clId="Web-{C7C30A2D-4D94-2E4C-21F7-6F6ECA310DE0}" dt="2022-03-08T21:39:52.213" v="4" actId="1076"/>
          <ac:picMkLst>
            <pc:docMk/>
            <pc:sldMk cId="351900855" sldId="258"/>
            <ac:picMk id="6" creationId="{96B0C17E-7EE3-47C0-ABCE-BEDD3C9BD090}"/>
          </ac:picMkLst>
        </pc:picChg>
      </pc:sldChg>
      <pc:sldChg chg="modSp">
        <pc:chgData name="Laurent Bureau" userId="S::laurent.bureau@univ-poitiers.fr::f2c33342-6a24-4e36-8849-3ddd1b84d3d3" providerId="AD" clId="Web-{C7C30A2D-4D94-2E4C-21F7-6F6ECA310DE0}" dt="2022-03-08T21:40:22.901" v="7" actId="20577"/>
        <pc:sldMkLst>
          <pc:docMk/>
          <pc:sldMk cId="1883245710" sldId="259"/>
        </pc:sldMkLst>
        <pc:spChg chg="mod">
          <ac:chgData name="Laurent Bureau" userId="S::laurent.bureau@univ-poitiers.fr::f2c33342-6a24-4e36-8849-3ddd1b84d3d3" providerId="AD" clId="Web-{C7C30A2D-4D94-2E4C-21F7-6F6ECA310DE0}" dt="2022-03-08T21:40:18.151" v="6" actId="20577"/>
          <ac:spMkLst>
            <pc:docMk/>
            <pc:sldMk cId="1883245710" sldId="259"/>
            <ac:spMk id="4" creationId="{E1E46412-AE56-4B81-9B27-6BE8DB40EB97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0:22.901" v="7" actId="20577"/>
          <ac:spMkLst>
            <pc:docMk/>
            <pc:sldMk cId="1883245710" sldId="259"/>
            <ac:spMk id="5" creationId="{A4AE660C-8AEB-48AF-9FF6-860B44015B7F}"/>
          </ac:spMkLst>
        </pc:spChg>
      </pc:sldChg>
      <pc:sldChg chg="delSp modSp">
        <pc:chgData name="Laurent Bureau" userId="S::laurent.bureau@univ-poitiers.fr::f2c33342-6a24-4e36-8849-3ddd1b84d3d3" providerId="AD" clId="Web-{C7C30A2D-4D94-2E4C-21F7-6F6ECA310DE0}" dt="2022-03-08T21:44:38.735" v="70" actId="1076"/>
        <pc:sldMkLst>
          <pc:docMk/>
          <pc:sldMk cId="533326943" sldId="260"/>
        </pc:sldMkLst>
        <pc:spChg chg="mod">
          <ac:chgData name="Laurent Bureau" userId="S::laurent.bureau@univ-poitiers.fr::f2c33342-6a24-4e36-8849-3ddd1b84d3d3" providerId="AD" clId="Web-{C7C30A2D-4D94-2E4C-21F7-6F6ECA310DE0}" dt="2022-03-08T21:42:19.138" v="30" actId="20577"/>
          <ac:spMkLst>
            <pc:docMk/>
            <pc:sldMk cId="533326943" sldId="260"/>
            <ac:spMk id="2" creationId="{99007EA0-1D48-4DC0-BA7F-FA7A60FAE5E0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4:16.610" v="66" actId="14100"/>
          <ac:spMkLst>
            <pc:docMk/>
            <pc:sldMk cId="533326943" sldId="260"/>
            <ac:spMk id="5" creationId="{008A74EE-9DF1-4B01-8278-ECC1C35073FD}"/>
          </ac:spMkLst>
        </pc:spChg>
        <pc:spChg chg="del">
          <ac:chgData name="Laurent Bureau" userId="S::laurent.bureau@univ-poitiers.fr::f2c33342-6a24-4e36-8849-3ddd1b84d3d3" providerId="AD" clId="Web-{C7C30A2D-4D94-2E4C-21F7-6F6ECA310DE0}" dt="2022-03-08T21:41:18.262" v="10"/>
          <ac:spMkLst>
            <pc:docMk/>
            <pc:sldMk cId="533326943" sldId="260"/>
            <ac:spMk id="6" creationId="{E9B5DC8F-AF9A-4C44-9902-BCB12AFD8C02}"/>
          </ac:spMkLst>
        </pc:spChg>
        <pc:spChg chg="del">
          <ac:chgData name="Laurent Bureau" userId="S::laurent.bureau@univ-poitiers.fr::f2c33342-6a24-4e36-8849-3ddd1b84d3d3" providerId="AD" clId="Web-{C7C30A2D-4D94-2E4C-21F7-6F6ECA310DE0}" dt="2022-03-08T21:41:05.590" v="8"/>
          <ac:spMkLst>
            <pc:docMk/>
            <pc:sldMk cId="533326943" sldId="260"/>
            <ac:spMk id="7" creationId="{34CCD413-503A-4D8C-8F6C-3D4C320E1CF1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3:21.531" v="39" actId="1076"/>
          <ac:spMkLst>
            <pc:docMk/>
            <pc:sldMk cId="533326943" sldId="260"/>
            <ac:spMk id="10" creationId="{1170BDE9-F907-4B00-943D-6A6EFC1069A7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4:38.735" v="70" actId="1076"/>
          <ac:spMkLst>
            <pc:docMk/>
            <pc:sldMk cId="533326943" sldId="260"/>
            <ac:spMk id="11" creationId="{EA4F4B25-8A82-4CB5-AEED-6F0EBBF18CE4}"/>
          </ac:spMkLst>
        </pc:spChg>
        <pc:picChg chg="mod">
          <ac:chgData name="Laurent Bureau" userId="S::laurent.bureau@univ-poitiers.fr::f2c33342-6a24-4e36-8849-3ddd1b84d3d3" providerId="AD" clId="Web-{C7C30A2D-4D94-2E4C-21F7-6F6ECA310DE0}" dt="2022-03-08T21:43:16.968" v="38" actId="1076"/>
          <ac:picMkLst>
            <pc:docMk/>
            <pc:sldMk cId="533326943" sldId="260"/>
            <ac:picMk id="4" creationId="{B1D32547-94B6-492A-83F3-ED4B5B33B63C}"/>
          </ac:picMkLst>
        </pc:picChg>
        <pc:picChg chg="mod">
          <ac:chgData name="Laurent Bureau" userId="S::laurent.bureau@univ-poitiers.fr::f2c33342-6a24-4e36-8849-3ddd1b84d3d3" providerId="AD" clId="Web-{C7C30A2D-4D94-2E4C-21F7-6F6ECA310DE0}" dt="2022-03-08T21:42:12.154" v="28" actId="1076"/>
          <ac:picMkLst>
            <pc:docMk/>
            <pc:sldMk cId="533326943" sldId="260"/>
            <ac:picMk id="12" creationId="{ED25BB30-B2AB-4BAD-9958-79EE1AB1CBA2}"/>
          </ac:picMkLst>
        </pc:picChg>
        <pc:picChg chg="mod">
          <ac:chgData name="Laurent Bureau" userId="S::laurent.bureau@univ-poitiers.fr::f2c33342-6a24-4e36-8849-3ddd1b84d3d3" providerId="AD" clId="Web-{C7C30A2D-4D94-2E4C-21F7-6F6ECA310DE0}" dt="2022-03-08T21:44:30.267" v="68" actId="1076"/>
          <ac:picMkLst>
            <pc:docMk/>
            <pc:sldMk cId="533326943" sldId="260"/>
            <ac:picMk id="14" creationId="{418AF653-1703-41D8-814A-9C4BE0EDD267}"/>
          </ac:picMkLst>
        </pc:picChg>
      </pc:sldChg>
      <pc:sldChg chg="delSp modSp">
        <pc:chgData name="Laurent Bureau" userId="S::laurent.bureau@univ-poitiers.fr::f2c33342-6a24-4e36-8849-3ddd1b84d3d3" providerId="AD" clId="Web-{C7C30A2D-4D94-2E4C-21F7-6F6ECA310DE0}" dt="2022-03-08T21:49:51.477" v="88"/>
        <pc:sldMkLst>
          <pc:docMk/>
          <pc:sldMk cId="1020396707" sldId="262"/>
        </pc:sldMkLst>
        <pc:spChg chg="mod">
          <ac:chgData name="Laurent Bureau" userId="S::laurent.bureau@univ-poitiers.fr::f2c33342-6a24-4e36-8849-3ddd1b84d3d3" providerId="AD" clId="Web-{C7C30A2D-4D94-2E4C-21F7-6F6ECA310DE0}" dt="2022-03-08T21:48:36.460" v="87" actId="1076"/>
          <ac:spMkLst>
            <pc:docMk/>
            <pc:sldMk cId="1020396707" sldId="262"/>
            <ac:spMk id="7" creationId="{B6316249-4A2A-4C37-A677-CD54810E3982}"/>
          </ac:spMkLst>
        </pc:spChg>
        <pc:spChg chg="del">
          <ac:chgData name="Laurent Bureau" userId="S::laurent.bureau@univ-poitiers.fr::f2c33342-6a24-4e36-8849-3ddd1b84d3d3" providerId="AD" clId="Web-{C7C30A2D-4D94-2E4C-21F7-6F6ECA310DE0}" dt="2022-03-08T21:47:06.161" v="77"/>
          <ac:spMkLst>
            <pc:docMk/>
            <pc:sldMk cId="1020396707" sldId="262"/>
            <ac:spMk id="22" creationId="{98AD98F4-0B2E-4465-91F0-450DC401F79F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6:34.191" v="73" actId="14100"/>
          <ac:spMkLst>
            <pc:docMk/>
            <pc:sldMk cId="1020396707" sldId="262"/>
            <ac:spMk id="23" creationId="{36A8D8B9-85A7-4B82-BDC6-EC409C216576}"/>
          </ac:spMkLst>
        </pc:spChg>
        <pc:spChg chg="mod">
          <ac:chgData name="Laurent Bureau" userId="S::laurent.bureau@univ-poitiers.fr::f2c33342-6a24-4e36-8849-3ddd1b84d3d3" providerId="AD" clId="Web-{C7C30A2D-4D94-2E4C-21F7-6F6ECA310DE0}" dt="2022-03-08T21:47:41.271" v="82" actId="1076"/>
          <ac:spMkLst>
            <pc:docMk/>
            <pc:sldMk cId="1020396707" sldId="262"/>
            <ac:spMk id="24" creationId="{4A71A566-C82F-45E8-89F3-6BF0F9B266A9}"/>
          </ac:spMkLst>
        </pc:spChg>
        <pc:picChg chg="del">
          <ac:chgData name="Laurent Bureau" userId="S::laurent.bureau@univ-poitiers.fr::f2c33342-6a24-4e36-8849-3ddd1b84d3d3" providerId="AD" clId="Web-{C7C30A2D-4D94-2E4C-21F7-6F6ECA310DE0}" dt="2022-03-08T21:46:19.894" v="71"/>
          <ac:picMkLst>
            <pc:docMk/>
            <pc:sldMk cId="1020396707" sldId="262"/>
            <ac:picMk id="7172" creationId="{822D2BA3-9765-4B31-8E59-142F74BBD3A2}"/>
          </ac:picMkLst>
        </pc:picChg>
        <pc:picChg chg="mod">
          <ac:chgData name="Laurent Bureau" userId="S::laurent.bureau@univ-poitiers.fr::f2c33342-6a24-4e36-8849-3ddd1b84d3d3" providerId="AD" clId="Web-{C7C30A2D-4D94-2E4C-21F7-6F6ECA310DE0}" dt="2022-03-08T21:46:44.207" v="74" actId="1076"/>
          <ac:picMkLst>
            <pc:docMk/>
            <pc:sldMk cId="1020396707" sldId="262"/>
            <ac:picMk id="7177" creationId="{2B45DD9B-CC1B-41F2-B22F-EA767F6AFD8A}"/>
          </ac:picMkLst>
        </pc:picChg>
        <pc:cxnChg chg="del mod">
          <ac:chgData name="Laurent Bureau" userId="S::laurent.bureau@univ-poitiers.fr::f2c33342-6a24-4e36-8849-3ddd1b84d3d3" providerId="AD" clId="Web-{C7C30A2D-4D94-2E4C-21F7-6F6ECA310DE0}" dt="2022-03-08T21:49:51.477" v="88"/>
          <ac:cxnSpMkLst>
            <pc:docMk/>
            <pc:sldMk cId="1020396707" sldId="262"/>
            <ac:cxnSpMk id="29" creationId="{5C5BE87D-7E55-4180-9173-392255111763}"/>
          </ac:cxnSpMkLst>
        </pc:cxnChg>
        <pc:cxnChg chg="mod">
          <ac:chgData name="Laurent Bureau" userId="S::laurent.bureau@univ-poitiers.fr::f2c33342-6a24-4e36-8849-3ddd1b84d3d3" providerId="AD" clId="Web-{C7C30A2D-4D94-2E4C-21F7-6F6ECA310DE0}" dt="2022-03-08T21:47:19.724" v="79" actId="14100"/>
          <ac:cxnSpMkLst>
            <pc:docMk/>
            <pc:sldMk cId="1020396707" sldId="262"/>
            <ac:cxnSpMk id="30" creationId="{43928FDA-A8F3-4A40-8CD9-7AA7D2F81FB7}"/>
          </ac:cxnSpMkLst>
        </pc:cxnChg>
        <pc:cxnChg chg="del">
          <ac:chgData name="Laurent Bureau" userId="S::laurent.bureau@univ-poitiers.fr::f2c33342-6a24-4e36-8849-3ddd1b84d3d3" providerId="AD" clId="Web-{C7C30A2D-4D94-2E4C-21F7-6F6ECA310DE0}" dt="2022-03-08T21:46:22.738" v="72"/>
          <ac:cxnSpMkLst>
            <pc:docMk/>
            <pc:sldMk cId="1020396707" sldId="262"/>
            <ac:cxnSpMk id="31" creationId="{84AF21A5-A252-4A12-9F25-7A422890F72B}"/>
          </ac:cxnSpMkLst>
        </pc:cxnChg>
        <pc:cxnChg chg="mod">
          <ac:chgData name="Laurent Bureau" userId="S::laurent.bureau@univ-poitiers.fr::f2c33342-6a24-4e36-8849-3ddd1b84d3d3" providerId="AD" clId="Web-{C7C30A2D-4D94-2E4C-21F7-6F6ECA310DE0}" dt="2022-03-08T21:47:04.364" v="76" actId="1076"/>
          <ac:cxnSpMkLst>
            <pc:docMk/>
            <pc:sldMk cId="1020396707" sldId="262"/>
            <ac:cxnSpMk id="33" creationId="{E26AC752-0BAA-4C7B-A9AE-15776DC4AD5A}"/>
          </ac:cxnSpMkLst>
        </pc:cxnChg>
        <pc:cxnChg chg="mod">
          <ac:chgData name="Laurent Bureau" userId="S::laurent.bureau@univ-poitiers.fr::f2c33342-6a24-4e36-8849-3ddd1b84d3d3" providerId="AD" clId="Web-{C7C30A2D-4D94-2E4C-21F7-6F6ECA310DE0}" dt="2022-03-08T21:47:48.412" v="83" actId="14100"/>
          <ac:cxnSpMkLst>
            <pc:docMk/>
            <pc:sldMk cId="1020396707" sldId="262"/>
            <ac:cxnSpMk id="35" creationId="{22861408-E722-4E0D-8972-DBF085CDAEFB}"/>
          </ac:cxnSpMkLst>
        </pc:cxnChg>
      </pc:sldChg>
      <pc:sldChg chg="modSp">
        <pc:chgData name="Laurent Bureau" userId="S::laurent.bureau@univ-poitiers.fr::f2c33342-6a24-4e36-8849-3ddd1b84d3d3" providerId="AD" clId="Web-{C7C30A2D-4D94-2E4C-21F7-6F6ECA310DE0}" dt="2022-03-08T21:50:53.463" v="98" actId="20577"/>
        <pc:sldMkLst>
          <pc:docMk/>
          <pc:sldMk cId="1403038182" sldId="263"/>
        </pc:sldMkLst>
        <pc:spChg chg="mod">
          <ac:chgData name="Laurent Bureau" userId="S::laurent.bureau@univ-poitiers.fr::f2c33342-6a24-4e36-8849-3ddd1b84d3d3" providerId="AD" clId="Web-{C7C30A2D-4D94-2E4C-21F7-6F6ECA310DE0}" dt="2022-03-08T21:50:53.463" v="98" actId="20577"/>
          <ac:spMkLst>
            <pc:docMk/>
            <pc:sldMk cId="1403038182" sldId="263"/>
            <ac:spMk id="2" creationId="{D7666CB0-8711-4364-A305-A57CA7091406}"/>
          </ac:spMkLst>
        </pc:spChg>
      </pc:sldChg>
    </pc:docChg>
  </pc:docChgLst>
  <pc:docChgLst>
    <pc:chgData name="Laurent Bureau" userId="f2c33342-6a24-4e36-8849-3ddd1b84d3d3" providerId="ADAL" clId="{6C736413-A65D-4C23-85F1-65C3075BF703}"/>
    <pc:docChg chg="undo custSel modSld modNotesMaster">
      <pc:chgData name="Laurent Bureau" userId="f2c33342-6a24-4e36-8849-3ddd1b84d3d3" providerId="ADAL" clId="{6C736413-A65D-4C23-85F1-65C3075BF703}" dt="2023-03-07T09:23:26.454" v="242" actId="1076"/>
      <pc:docMkLst>
        <pc:docMk/>
      </pc:docMkLst>
      <pc:sldChg chg="delSp modSp mod">
        <pc:chgData name="Laurent Bureau" userId="f2c33342-6a24-4e36-8849-3ddd1b84d3d3" providerId="ADAL" clId="{6C736413-A65D-4C23-85F1-65C3075BF703}" dt="2023-03-07T09:23:26.454" v="242" actId="1076"/>
        <pc:sldMkLst>
          <pc:docMk/>
          <pc:sldMk cId="3784089036" sldId="256"/>
        </pc:sldMkLst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4" creationId="{F72732D0-92C1-4EC8-9DA3-5CF5E79D6438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5" creationId="{7D998F11-B132-4268-878B-F775A8B9B2F4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6" creationId="{53D85E24-60A1-47C9-8ABF-E46D68CE23A0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7" creationId="{42AA299D-17A4-4435-A0EF-495700F46A60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8" creationId="{EE83CF6D-4EAB-499C-8C6B-6A102A71762E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9" creationId="{466E479D-34D7-47C4-A047-3134283164AF}"/>
          </ac:spMkLst>
        </pc:spChg>
        <pc:spChg chg="mod">
          <ac:chgData name="Laurent Bureau" userId="f2c33342-6a24-4e36-8849-3ddd1b84d3d3" providerId="ADAL" clId="{6C736413-A65D-4C23-85F1-65C3075BF703}" dt="2023-03-07T08:30:54.317" v="25" actId="1076"/>
          <ac:spMkLst>
            <pc:docMk/>
            <pc:sldMk cId="3784089036" sldId="256"/>
            <ac:spMk id="12" creationId="{277FBC54-1605-487A-888B-85BEA2F70A52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13" creationId="{1E643B2E-861A-4A59-A2E3-3D5825F3FED0}"/>
          </ac:spMkLst>
        </pc:spChg>
        <pc:spChg chg="del mod">
          <ac:chgData name="Laurent Bureau" userId="f2c33342-6a24-4e36-8849-3ddd1b84d3d3" providerId="ADAL" clId="{6C736413-A65D-4C23-85F1-65C3075BF703}" dt="2023-03-07T08:30:35.802" v="18" actId="478"/>
          <ac:spMkLst>
            <pc:docMk/>
            <pc:sldMk cId="3784089036" sldId="256"/>
            <ac:spMk id="15" creationId="{AFFBB2DB-7CFD-49CB-A2CD-966BBF9E5B98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16" creationId="{ED5F26B7-1A26-4A1C-A283-9F45B86BC1BB}"/>
          </ac:spMkLst>
        </pc:spChg>
        <pc:spChg chg="mod">
          <ac:chgData name="Laurent Bureau" userId="f2c33342-6a24-4e36-8849-3ddd1b84d3d3" providerId="ADAL" clId="{6C736413-A65D-4C23-85F1-65C3075BF703}" dt="2023-03-07T09:23:26.454" v="242" actId="1076"/>
          <ac:spMkLst>
            <pc:docMk/>
            <pc:sldMk cId="3784089036" sldId="256"/>
            <ac:spMk id="17" creationId="{31619498-CE41-4B6A-A467-B1D2C5AA3DBC}"/>
          </ac:spMkLst>
        </pc:spChg>
      </pc:sldChg>
      <pc:sldChg chg="modSp mod">
        <pc:chgData name="Laurent Bureau" userId="f2c33342-6a24-4e36-8849-3ddd1b84d3d3" providerId="ADAL" clId="{6C736413-A65D-4C23-85F1-65C3075BF703}" dt="2023-03-07T09:22:57.114" v="241" actId="20577"/>
        <pc:sldMkLst>
          <pc:docMk/>
          <pc:sldMk cId="3060807246" sldId="257"/>
        </pc:sldMkLst>
        <pc:spChg chg="mod">
          <ac:chgData name="Laurent Bureau" userId="f2c33342-6a24-4e36-8849-3ddd1b84d3d3" providerId="ADAL" clId="{6C736413-A65D-4C23-85F1-65C3075BF703}" dt="2023-03-07T09:22:57.114" v="241" actId="20577"/>
          <ac:spMkLst>
            <pc:docMk/>
            <pc:sldMk cId="3060807246" sldId="257"/>
            <ac:spMk id="18" creationId="{21681B22-4D28-4DBB-A8DB-8A03A3EEF502}"/>
          </ac:spMkLst>
        </pc:spChg>
      </pc:sldChg>
      <pc:sldChg chg="addSp delSp modSp mod">
        <pc:chgData name="Laurent Bureau" userId="f2c33342-6a24-4e36-8849-3ddd1b84d3d3" providerId="ADAL" clId="{6C736413-A65D-4C23-85F1-65C3075BF703}" dt="2023-03-07T08:44:01.808" v="123" actId="1076"/>
        <pc:sldMkLst>
          <pc:docMk/>
          <pc:sldMk cId="351900855" sldId="258"/>
        </pc:sldMkLst>
        <pc:spChg chg="mod">
          <ac:chgData name="Laurent Bureau" userId="f2c33342-6a24-4e36-8849-3ddd1b84d3d3" providerId="ADAL" clId="{6C736413-A65D-4C23-85F1-65C3075BF703}" dt="2023-03-07T08:36:19.189" v="52" actId="1076"/>
          <ac:spMkLst>
            <pc:docMk/>
            <pc:sldMk cId="351900855" sldId="258"/>
            <ac:spMk id="2" creationId="{A474EEA5-20E9-497C-971E-9FDDED4042E4}"/>
          </ac:spMkLst>
        </pc:spChg>
        <pc:spChg chg="del mod">
          <ac:chgData name="Laurent Bureau" userId="f2c33342-6a24-4e36-8849-3ddd1b84d3d3" providerId="ADAL" clId="{6C736413-A65D-4C23-85F1-65C3075BF703}" dt="2023-03-07T08:34:45.923" v="37" actId="478"/>
          <ac:spMkLst>
            <pc:docMk/>
            <pc:sldMk cId="351900855" sldId="258"/>
            <ac:spMk id="3" creationId="{86824F12-231F-42B4-9161-035FFC628B7E}"/>
          </ac:spMkLst>
        </pc:spChg>
        <pc:spChg chg="mod">
          <ac:chgData name="Laurent Bureau" userId="f2c33342-6a24-4e36-8849-3ddd1b84d3d3" providerId="ADAL" clId="{6C736413-A65D-4C23-85F1-65C3075BF703}" dt="2023-03-07T08:41:26.360" v="102" actId="1076"/>
          <ac:spMkLst>
            <pc:docMk/>
            <pc:sldMk cId="351900855" sldId="258"/>
            <ac:spMk id="4" creationId="{B13AFC00-AFBB-4E32-83F5-6C8ABE9DB9B8}"/>
          </ac:spMkLst>
        </pc:spChg>
        <pc:spChg chg="mod">
          <ac:chgData name="Laurent Bureau" userId="f2c33342-6a24-4e36-8849-3ddd1b84d3d3" providerId="ADAL" clId="{6C736413-A65D-4C23-85F1-65C3075BF703}" dt="2023-03-07T08:41:48.957" v="104" actId="14100"/>
          <ac:spMkLst>
            <pc:docMk/>
            <pc:sldMk cId="351900855" sldId="258"/>
            <ac:spMk id="5" creationId="{5E9B6E52-41BF-4B88-8B48-30549FA6815E}"/>
          </ac:spMkLst>
        </pc:spChg>
        <pc:spChg chg="mod">
          <ac:chgData name="Laurent Bureau" userId="f2c33342-6a24-4e36-8849-3ddd1b84d3d3" providerId="ADAL" clId="{6C736413-A65D-4C23-85F1-65C3075BF703}" dt="2023-03-07T08:42:10.384" v="107" actId="1076"/>
          <ac:spMkLst>
            <pc:docMk/>
            <pc:sldMk cId="351900855" sldId="258"/>
            <ac:spMk id="10" creationId="{DD09D62A-F696-45A4-B57C-FFFC56CBAEA0}"/>
          </ac:spMkLst>
        </pc:spChg>
        <pc:spChg chg="add mod">
          <ac:chgData name="Laurent Bureau" userId="f2c33342-6a24-4e36-8849-3ddd1b84d3d3" providerId="ADAL" clId="{6C736413-A65D-4C23-85F1-65C3075BF703}" dt="2023-03-07T08:42:49.556" v="109" actId="113"/>
          <ac:spMkLst>
            <pc:docMk/>
            <pc:sldMk cId="351900855" sldId="258"/>
            <ac:spMk id="28" creationId="{22341AAD-DCC4-4F63-84F0-9AD2CF20EB71}"/>
          </ac:spMkLst>
        </pc:spChg>
        <pc:picChg chg="mod">
          <ac:chgData name="Laurent Bureau" userId="f2c33342-6a24-4e36-8849-3ddd1b84d3d3" providerId="ADAL" clId="{6C736413-A65D-4C23-85F1-65C3075BF703}" dt="2023-03-07T08:41:59.316" v="106" actId="1076"/>
          <ac:picMkLst>
            <pc:docMk/>
            <pc:sldMk cId="351900855" sldId="258"/>
            <ac:picMk id="6" creationId="{96B0C17E-7EE3-47C0-ABCE-BEDD3C9BD090}"/>
          </ac:picMkLst>
        </pc:picChg>
        <pc:picChg chg="mod">
          <ac:chgData name="Laurent Bureau" userId="f2c33342-6a24-4e36-8849-3ddd1b84d3d3" providerId="ADAL" clId="{6C736413-A65D-4C23-85F1-65C3075BF703}" dt="2023-03-07T08:41:54.609" v="105" actId="1076"/>
          <ac:picMkLst>
            <pc:docMk/>
            <pc:sldMk cId="351900855" sldId="258"/>
            <ac:picMk id="7" creationId="{C129DE86-4FA3-4214-8DAF-41B61A2075BC}"/>
          </ac:picMkLst>
        </pc:picChg>
        <pc:picChg chg="mod">
          <ac:chgData name="Laurent Bureau" userId="f2c33342-6a24-4e36-8849-3ddd1b84d3d3" providerId="ADAL" clId="{6C736413-A65D-4C23-85F1-65C3075BF703}" dt="2023-03-07T08:43:52.874" v="119" actId="1076"/>
          <ac:picMkLst>
            <pc:docMk/>
            <pc:sldMk cId="351900855" sldId="258"/>
            <ac:picMk id="11" creationId="{F9E1C4A4-BB63-4583-9B16-34C87D8564EF}"/>
          </ac:picMkLst>
        </pc:picChg>
        <pc:picChg chg="mod">
          <ac:chgData name="Laurent Bureau" userId="f2c33342-6a24-4e36-8849-3ddd1b84d3d3" providerId="ADAL" clId="{6C736413-A65D-4C23-85F1-65C3075BF703}" dt="2023-03-07T08:43:54.657" v="120" actId="1076"/>
          <ac:picMkLst>
            <pc:docMk/>
            <pc:sldMk cId="351900855" sldId="258"/>
            <ac:picMk id="12" creationId="{48A72A6C-9D63-4C19-B20D-CDDDC144A1E6}"/>
          </ac:picMkLst>
        </pc:picChg>
        <pc:picChg chg="mod">
          <ac:chgData name="Laurent Bureau" userId="f2c33342-6a24-4e36-8849-3ddd1b84d3d3" providerId="ADAL" clId="{6C736413-A65D-4C23-85F1-65C3075BF703}" dt="2023-03-07T08:43:59.355" v="122" actId="1076"/>
          <ac:picMkLst>
            <pc:docMk/>
            <pc:sldMk cId="351900855" sldId="258"/>
            <ac:picMk id="13" creationId="{4650DD37-7C0D-43C6-9F0A-883F7578EF72}"/>
          </ac:picMkLst>
        </pc:picChg>
        <pc:picChg chg="mod">
          <ac:chgData name="Laurent Bureau" userId="f2c33342-6a24-4e36-8849-3ddd1b84d3d3" providerId="ADAL" clId="{6C736413-A65D-4C23-85F1-65C3075BF703}" dt="2023-03-07T08:43:46.300" v="118" actId="1076"/>
          <ac:picMkLst>
            <pc:docMk/>
            <pc:sldMk cId="351900855" sldId="258"/>
            <ac:picMk id="14" creationId="{D6E7AA91-4AFC-4D2F-B14B-D6FE35DE9F7E}"/>
          </ac:picMkLst>
        </pc:picChg>
        <pc:picChg chg="mod">
          <ac:chgData name="Laurent Bureau" userId="f2c33342-6a24-4e36-8849-3ddd1b84d3d3" providerId="ADAL" clId="{6C736413-A65D-4C23-85F1-65C3075BF703}" dt="2023-03-07T08:43:43.044" v="117" actId="1076"/>
          <ac:picMkLst>
            <pc:docMk/>
            <pc:sldMk cId="351900855" sldId="258"/>
            <ac:picMk id="15" creationId="{887E8945-B0D3-42B2-95D5-191500E354C3}"/>
          </ac:picMkLst>
        </pc:picChg>
        <pc:picChg chg="mod">
          <ac:chgData name="Laurent Bureau" userId="f2c33342-6a24-4e36-8849-3ddd1b84d3d3" providerId="ADAL" clId="{6C736413-A65D-4C23-85F1-65C3075BF703}" dt="2023-03-07T08:44:01.808" v="123" actId="1076"/>
          <ac:picMkLst>
            <pc:docMk/>
            <pc:sldMk cId="351900855" sldId="258"/>
            <ac:picMk id="16" creationId="{D75DF7AE-EAAF-4895-A34D-A954594F8DD8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77" creationId="{1EFF879D-5005-48F6-A791-DE09C67B00E5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78" creationId="{0232BBC0-C303-4C75-94B7-F22CD33B8B59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79" creationId="{4751491D-DB11-47F9-8D46-49E772EA45C5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0" creationId="{D9E737B5-7982-4C73-942D-B112F06EB981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1" creationId="{B8E7D7E3-5B95-45B1-B816-AFBD16EC1F06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2" creationId="{A0DDE76C-04D9-4A86-A24D-65C9162A0108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3" creationId="{D62FA145-FC7F-4DEF-84F4-1063BC550E44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4" creationId="{1A05EEAB-BCCC-4FCF-98B8-30004686E4A4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5" creationId="{56D3B76D-4D52-420A-94FE-F1595D1AD814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6" creationId="{B1DB0FFA-0A77-490A-B89B-6A650DF8A605}"/>
          </ac:picMkLst>
        </pc:picChg>
        <pc:picChg chg="mod">
          <ac:chgData name="Laurent Bureau" userId="f2c33342-6a24-4e36-8849-3ddd1b84d3d3" providerId="ADAL" clId="{6C736413-A65D-4C23-85F1-65C3075BF703}" dt="2023-03-07T08:43:19.111" v="112" actId="1076"/>
          <ac:picMkLst>
            <pc:docMk/>
            <pc:sldMk cId="351900855" sldId="258"/>
            <ac:picMk id="3087" creationId="{5D18B3F7-7865-43CF-83B2-7DC7D9B18DAB}"/>
          </ac:picMkLst>
        </pc:picChg>
      </pc:sldChg>
      <pc:sldChg chg="addSp modSp mod">
        <pc:chgData name="Laurent Bureau" userId="f2c33342-6a24-4e36-8849-3ddd1b84d3d3" providerId="ADAL" clId="{6C736413-A65D-4C23-85F1-65C3075BF703}" dt="2023-03-07T09:00:56.478" v="140" actId="20577"/>
        <pc:sldMkLst>
          <pc:docMk/>
          <pc:sldMk cId="1020396707" sldId="262"/>
        </pc:sldMkLst>
        <pc:spChg chg="mod">
          <ac:chgData name="Laurent Bureau" userId="f2c33342-6a24-4e36-8849-3ddd1b84d3d3" providerId="ADAL" clId="{6C736413-A65D-4C23-85F1-65C3075BF703}" dt="2023-03-07T09:00:56.478" v="140" actId="20577"/>
          <ac:spMkLst>
            <pc:docMk/>
            <pc:sldMk cId="1020396707" sldId="262"/>
            <ac:spMk id="7" creationId="{B6316249-4A2A-4C37-A677-CD54810E3982}"/>
          </ac:spMkLst>
        </pc:spChg>
        <pc:spChg chg="mod">
          <ac:chgData name="Laurent Bureau" userId="f2c33342-6a24-4e36-8849-3ddd1b84d3d3" providerId="ADAL" clId="{6C736413-A65D-4C23-85F1-65C3075BF703}" dt="2023-03-07T08:47:03.188" v="130" actId="1076"/>
          <ac:spMkLst>
            <pc:docMk/>
            <pc:sldMk cId="1020396707" sldId="262"/>
            <ac:spMk id="8" creationId="{AE38602F-4FAC-4C50-ACF9-62750527948D}"/>
          </ac:spMkLst>
        </pc:spChg>
        <pc:spChg chg="mod">
          <ac:chgData name="Laurent Bureau" userId="f2c33342-6a24-4e36-8849-3ddd1b84d3d3" providerId="ADAL" clId="{6C736413-A65D-4C23-85F1-65C3075BF703}" dt="2023-03-07T08:46:58.902" v="129" actId="1076"/>
          <ac:spMkLst>
            <pc:docMk/>
            <pc:sldMk cId="1020396707" sldId="262"/>
            <ac:spMk id="24" creationId="{4A71A566-C82F-45E8-89F3-6BF0F9B266A9}"/>
          </ac:spMkLst>
        </pc:spChg>
        <pc:cxnChg chg="mod">
          <ac:chgData name="Laurent Bureau" userId="f2c33342-6a24-4e36-8849-3ddd1b84d3d3" providerId="ADAL" clId="{6C736413-A65D-4C23-85F1-65C3075BF703}" dt="2023-03-07T08:47:40.540" v="131" actId="14100"/>
          <ac:cxnSpMkLst>
            <pc:docMk/>
            <pc:sldMk cId="1020396707" sldId="262"/>
            <ac:cxnSpMk id="30" creationId="{43928FDA-A8F3-4A40-8CD9-7AA7D2F81FB7}"/>
          </ac:cxnSpMkLst>
        </pc:cxnChg>
        <pc:cxnChg chg="add mod">
          <ac:chgData name="Laurent Bureau" userId="f2c33342-6a24-4e36-8849-3ddd1b84d3d3" providerId="ADAL" clId="{6C736413-A65D-4C23-85F1-65C3075BF703}" dt="2023-03-07T08:46:41.488" v="127" actId="14100"/>
          <ac:cxnSpMkLst>
            <pc:docMk/>
            <pc:sldMk cId="1020396707" sldId="262"/>
            <ac:cxnSpMk id="31" creationId="{7A893D63-9E43-4399-909C-E7C17D364CFA}"/>
          </ac:cxnSpMkLst>
        </pc:cxnChg>
        <pc:cxnChg chg="mod">
          <ac:chgData name="Laurent Bureau" userId="f2c33342-6a24-4e36-8849-3ddd1b84d3d3" providerId="ADAL" clId="{6C736413-A65D-4C23-85F1-65C3075BF703}" dt="2023-03-07T08:46:50.015" v="128" actId="14100"/>
          <ac:cxnSpMkLst>
            <pc:docMk/>
            <pc:sldMk cId="1020396707" sldId="262"/>
            <ac:cxnSpMk id="35" creationId="{22861408-E722-4E0D-8972-DBF085CDAEFB}"/>
          </ac:cxnSpMkLst>
        </pc:cxnChg>
      </pc:sldChg>
      <pc:sldChg chg="delSp modSp mod">
        <pc:chgData name="Laurent Bureau" userId="f2c33342-6a24-4e36-8849-3ddd1b84d3d3" providerId="ADAL" clId="{6C736413-A65D-4C23-85F1-65C3075BF703}" dt="2023-03-07T09:22:01.791" v="217" actId="1076"/>
        <pc:sldMkLst>
          <pc:docMk/>
          <pc:sldMk cId="1403038182" sldId="263"/>
        </pc:sldMkLst>
        <pc:spChg chg="del mod">
          <ac:chgData name="Laurent Bureau" userId="f2c33342-6a24-4e36-8849-3ddd1b84d3d3" providerId="ADAL" clId="{6C736413-A65D-4C23-85F1-65C3075BF703}" dt="2023-03-07T09:17:51.394" v="143" actId="478"/>
          <ac:spMkLst>
            <pc:docMk/>
            <pc:sldMk cId="1403038182" sldId="263"/>
            <ac:spMk id="2" creationId="{D7666CB0-8711-4364-A305-A57CA7091406}"/>
          </ac:spMkLst>
        </pc:spChg>
        <pc:spChg chg="mod">
          <ac:chgData name="Laurent Bureau" userId="f2c33342-6a24-4e36-8849-3ddd1b84d3d3" providerId="ADAL" clId="{6C736413-A65D-4C23-85F1-65C3075BF703}" dt="2023-03-07T09:17:59.914" v="147" actId="20577"/>
          <ac:spMkLst>
            <pc:docMk/>
            <pc:sldMk cId="1403038182" sldId="263"/>
            <ac:spMk id="3" creationId="{EBC24DA2-6964-4D62-A7B4-337A6242604F}"/>
          </ac:spMkLst>
        </pc:spChg>
        <pc:spChg chg="del">
          <ac:chgData name="Laurent Bureau" userId="f2c33342-6a24-4e36-8849-3ddd1b84d3d3" providerId="ADAL" clId="{6C736413-A65D-4C23-85F1-65C3075BF703}" dt="2023-03-07T09:17:54.094" v="145" actId="478"/>
          <ac:spMkLst>
            <pc:docMk/>
            <pc:sldMk cId="1403038182" sldId="263"/>
            <ac:spMk id="16" creationId="{62337509-0875-4BE4-9869-4577FEB8A657}"/>
          </ac:spMkLst>
        </pc:spChg>
        <pc:spChg chg="mod">
          <ac:chgData name="Laurent Bureau" userId="f2c33342-6a24-4e36-8849-3ddd1b84d3d3" providerId="ADAL" clId="{6C736413-A65D-4C23-85F1-65C3075BF703}" dt="2023-03-07T09:20:56.104" v="215" actId="1076"/>
          <ac:spMkLst>
            <pc:docMk/>
            <pc:sldMk cId="1403038182" sldId="263"/>
            <ac:spMk id="18" creationId="{15EF7E24-2A35-4FF6-95B3-FDF9543EF032}"/>
          </ac:spMkLst>
        </pc:spChg>
        <pc:spChg chg="mod">
          <ac:chgData name="Laurent Bureau" userId="f2c33342-6a24-4e36-8849-3ddd1b84d3d3" providerId="ADAL" clId="{6C736413-A65D-4C23-85F1-65C3075BF703}" dt="2023-03-07T09:22:01.791" v="217" actId="1076"/>
          <ac:spMkLst>
            <pc:docMk/>
            <pc:sldMk cId="1403038182" sldId="263"/>
            <ac:spMk id="21" creationId="{ED366CEB-666F-43F0-AB78-1D477500EE48}"/>
          </ac:spMkLst>
        </pc:spChg>
        <pc:spChg chg="mod">
          <ac:chgData name="Laurent Bureau" userId="f2c33342-6a24-4e36-8849-3ddd1b84d3d3" providerId="ADAL" clId="{6C736413-A65D-4C23-85F1-65C3075BF703}" dt="2023-03-07T09:20:56.104" v="215" actId="1076"/>
          <ac:spMkLst>
            <pc:docMk/>
            <pc:sldMk cId="1403038182" sldId="263"/>
            <ac:spMk id="23" creationId="{8903FED1-D401-445D-B470-944CF15000FB}"/>
          </ac:spMkLst>
        </pc:spChg>
        <pc:spChg chg="mod">
          <ac:chgData name="Laurent Bureau" userId="f2c33342-6a24-4e36-8849-3ddd1b84d3d3" providerId="ADAL" clId="{6C736413-A65D-4C23-85F1-65C3075BF703}" dt="2023-03-07T09:20:18.283" v="214" actId="14100"/>
          <ac:spMkLst>
            <pc:docMk/>
            <pc:sldMk cId="1403038182" sldId="263"/>
            <ac:spMk id="29" creationId="{3123E83C-E033-4DCF-8003-4A6D7C81ECF4}"/>
          </ac:spMkLst>
        </pc:spChg>
        <pc:picChg chg="del">
          <ac:chgData name="Laurent Bureau" userId="f2c33342-6a24-4e36-8849-3ddd1b84d3d3" providerId="ADAL" clId="{6C736413-A65D-4C23-85F1-65C3075BF703}" dt="2023-03-07T09:17:52.347" v="144" actId="478"/>
          <ac:picMkLst>
            <pc:docMk/>
            <pc:sldMk cId="1403038182" sldId="263"/>
            <ac:picMk id="15" creationId="{B949A44C-6791-4FE4-824E-2E9493E1D6ED}"/>
          </ac:picMkLst>
        </pc:picChg>
        <pc:picChg chg="mod">
          <ac:chgData name="Laurent Bureau" userId="f2c33342-6a24-4e36-8849-3ddd1b84d3d3" providerId="ADAL" clId="{6C736413-A65D-4C23-85F1-65C3075BF703}" dt="2023-03-07T09:21:55.806" v="216" actId="1076"/>
          <ac:picMkLst>
            <pc:docMk/>
            <pc:sldMk cId="1403038182" sldId="263"/>
            <ac:picMk id="20" creationId="{6B312E00-2CE8-4258-BC14-A1EDC777F3FF}"/>
          </ac:picMkLst>
        </pc:picChg>
        <pc:picChg chg="mod">
          <ac:chgData name="Laurent Bureau" userId="f2c33342-6a24-4e36-8849-3ddd1b84d3d3" providerId="ADAL" clId="{6C736413-A65D-4C23-85F1-65C3075BF703}" dt="2023-03-07T09:20:56.104" v="215" actId="1076"/>
          <ac:picMkLst>
            <pc:docMk/>
            <pc:sldMk cId="1403038182" sldId="263"/>
            <ac:picMk id="22" creationId="{6DCB90AA-96A1-4D23-9459-576F08E2516E}"/>
          </ac:picMkLst>
        </pc:picChg>
        <pc:picChg chg="del">
          <ac:chgData name="Laurent Bureau" userId="f2c33342-6a24-4e36-8849-3ddd1b84d3d3" providerId="ADAL" clId="{6C736413-A65D-4C23-85F1-65C3075BF703}" dt="2023-03-07T09:17:48.873" v="141" actId="478"/>
          <ac:picMkLst>
            <pc:docMk/>
            <pc:sldMk cId="1403038182" sldId="263"/>
            <ac:picMk id="24" creationId="{4A823617-D7D8-4841-80B0-A18C0DA027E3}"/>
          </ac:picMkLst>
        </pc:picChg>
        <pc:picChg chg="mod">
          <ac:chgData name="Laurent Bureau" userId="f2c33342-6a24-4e36-8849-3ddd1b84d3d3" providerId="ADAL" clId="{6C736413-A65D-4C23-85F1-65C3075BF703}" dt="2023-03-07T09:18:22.558" v="148" actId="1076"/>
          <ac:picMkLst>
            <pc:docMk/>
            <pc:sldMk cId="1403038182" sldId="263"/>
            <ac:picMk id="8196" creationId="{18498987-5BC9-46C4-868A-BE81893E3596}"/>
          </ac:picMkLst>
        </pc:picChg>
        <pc:picChg chg="mod">
          <ac:chgData name="Laurent Bureau" userId="f2c33342-6a24-4e36-8849-3ddd1b84d3d3" providerId="ADAL" clId="{6C736413-A65D-4C23-85F1-65C3075BF703}" dt="2023-03-07T09:20:56.104" v="215" actId="1076"/>
          <ac:picMkLst>
            <pc:docMk/>
            <pc:sldMk cId="1403038182" sldId="263"/>
            <ac:picMk id="8197" creationId="{2270EAC3-00D9-4CAA-954F-311BF2904976}"/>
          </ac:picMkLst>
        </pc:picChg>
      </pc:sldChg>
      <pc:sldChg chg="modSp mod">
        <pc:chgData name="Laurent Bureau" userId="f2c33342-6a24-4e36-8849-3ddd1b84d3d3" providerId="ADAL" clId="{6C736413-A65D-4C23-85F1-65C3075BF703}" dt="2023-03-07T09:22:39.287" v="237" actId="403"/>
        <pc:sldMkLst>
          <pc:docMk/>
          <pc:sldMk cId="2737265786" sldId="272"/>
        </pc:sldMkLst>
        <pc:spChg chg="mod">
          <ac:chgData name="Laurent Bureau" userId="f2c33342-6a24-4e36-8849-3ddd1b84d3d3" providerId="ADAL" clId="{6C736413-A65D-4C23-85F1-65C3075BF703}" dt="2023-03-07T09:22:39.287" v="237" actId="403"/>
          <ac:spMkLst>
            <pc:docMk/>
            <pc:sldMk cId="2737265786" sldId="272"/>
            <ac:spMk id="4" creationId="{467AAC6D-6944-4963-BAAC-2F76AC459657}"/>
          </ac:spMkLst>
        </pc:spChg>
      </pc:sldChg>
    </pc:docChg>
  </pc:docChgLst>
  <pc:docChgLst>
    <pc:chgData name="Laurent Bureau" userId="f2c33342-6a24-4e36-8849-3ddd1b84d3d3" providerId="ADAL" clId="{ACD44B7D-AFA4-DD4E-9905-8DA8FEA2658A}"/>
    <pc:docChg chg="modSld">
      <pc:chgData name="Laurent Bureau" userId="f2c33342-6a24-4e36-8849-3ddd1b84d3d3" providerId="ADAL" clId="{ACD44B7D-AFA4-DD4E-9905-8DA8FEA2658A}" dt="2022-05-28T16:00:14.954" v="1" actId="20577"/>
      <pc:docMkLst>
        <pc:docMk/>
      </pc:docMkLst>
      <pc:sldChg chg="modSp mod">
        <pc:chgData name="Laurent Bureau" userId="f2c33342-6a24-4e36-8849-3ddd1b84d3d3" providerId="ADAL" clId="{ACD44B7D-AFA4-DD4E-9905-8DA8FEA2658A}" dt="2022-05-28T16:00:14.954" v="1" actId="20577"/>
        <pc:sldMkLst>
          <pc:docMk/>
          <pc:sldMk cId="1020396707" sldId="262"/>
        </pc:sldMkLst>
        <pc:spChg chg="mod">
          <ac:chgData name="Laurent Bureau" userId="f2c33342-6a24-4e36-8849-3ddd1b84d3d3" providerId="ADAL" clId="{ACD44B7D-AFA4-DD4E-9905-8DA8FEA2658A}" dt="2022-05-28T16:00:14.954" v="1" actId="20577"/>
          <ac:spMkLst>
            <pc:docMk/>
            <pc:sldMk cId="1020396707" sldId="262"/>
            <ac:spMk id="24" creationId="{4A71A566-C82F-45E8-89F3-6BF0F9B266A9}"/>
          </ac:spMkLst>
        </pc:spChg>
      </pc:sldChg>
    </pc:docChg>
  </pc:docChgLst>
  <pc:docChgLst>
    <pc:chgData name="Laurent Bureau" userId="f2c33342-6a24-4e36-8849-3ddd1b84d3d3" providerId="ADAL" clId="{7F62B9C0-3E34-D745-A3E3-717058B665FF}"/>
    <pc:docChg chg="modSld">
      <pc:chgData name="Laurent Bureau" userId="f2c33342-6a24-4e36-8849-3ddd1b84d3d3" providerId="ADAL" clId="{7F62B9C0-3E34-D745-A3E3-717058B665FF}" dt="2023-02-01T15:57:25.709" v="5" actId="20577"/>
      <pc:docMkLst>
        <pc:docMk/>
      </pc:docMkLst>
      <pc:sldChg chg="modSp mod">
        <pc:chgData name="Laurent Bureau" userId="f2c33342-6a24-4e36-8849-3ddd1b84d3d3" providerId="ADAL" clId="{7F62B9C0-3E34-D745-A3E3-717058B665FF}" dt="2023-02-01T15:57:25.709" v="5" actId="20577"/>
        <pc:sldMkLst>
          <pc:docMk/>
          <pc:sldMk cId="2827626380" sldId="267"/>
        </pc:sldMkLst>
        <pc:spChg chg="mod">
          <ac:chgData name="Laurent Bureau" userId="f2c33342-6a24-4e36-8849-3ddd1b84d3d3" providerId="ADAL" clId="{7F62B9C0-3E34-D745-A3E3-717058B665FF}" dt="2023-02-01T15:57:25.709" v="5" actId="20577"/>
          <ac:spMkLst>
            <pc:docMk/>
            <pc:sldMk cId="2827626380" sldId="267"/>
            <ac:spMk id="4" creationId="{C55ADD4E-C916-4F33-B8BB-8BEE01AC6F8F}"/>
          </ac:spMkLst>
        </pc:spChg>
      </pc:sldChg>
    </pc:docChg>
  </pc:docChgLst>
  <pc:docChgLst>
    <pc:chgData name="Laurent Bureau" userId="f2c33342-6a24-4e36-8849-3ddd1b84d3d3" providerId="ADAL" clId="{A3F8EEF3-0E12-4275-98DC-F4E904E3620E}"/>
    <pc:docChg chg="modSld modNotesMaster">
      <pc:chgData name="Laurent Bureau" userId="f2c33342-6a24-4e36-8849-3ddd1b84d3d3" providerId="ADAL" clId="{A3F8EEF3-0E12-4275-98DC-F4E904E3620E}" dt="2021-12-16T10:26:48.823" v="21"/>
      <pc:docMkLst>
        <pc:docMk/>
      </pc:docMkLst>
      <pc:sldChg chg="modSp">
        <pc:chgData name="Laurent Bureau" userId="f2c33342-6a24-4e36-8849-3ddd1b84d3d3" providerId="ADAL" clId="{A3F8EEF3-0E12-4275-98DC-F4E904E3620E}" dt="2021-12-16T10:23:57.153" v="18" actId="20577"/>
        <pc:sldMkLst>
          <pc:docMk/>
          <pc:sldMk cId="3060807246" sldId="257"/>
        </pc:sldMkLst>
        <pc:spChg chg="mod">
          <ac:chgData name="Laurent Bureau" userId="f2c33342-6a24-4e36-8849-3ddd1b84d3d3" providerId="ADAL" clId="{A3F8EEF3-0E12-4275-98DC-F4E904E3620E}" dt="2021-12-16T10:23:57.153" v="18" actId="20577"/>
          <ac:spMkLst>
            <pc:docMk/>
            <pc:sldMk cId="3060807246" sldId="257"/>
            <ac:spMk id="3" creationId="{268729C1-8030-4B89-BECC-480D43220AC5}"/>
          </ac:spMkLst>
        </pc:spChg>
        <pc:spChg chg="mod">
          <ac:chgData name="Laurent Bureau" userId="f2c33342-6a24-4e36-8849-3ddd1b84d3d3" providerId="ADAL" clId="{A3F8EEF3-0E12-4275-98DC-F4E904E3620E}" dt="2021-12-16T10:21:59.629" v="5" actId="20577"/>
          <ac:spMkLst>
            <pc:docMk/>
            <pc:sldMk cId="3060807246" sldId="257"/>
            <ac:spMk id="4" creationId="{1CD8E3E4-63EE-4FCE-9B45-3710C1324E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4" y="1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DCBD012F-7034-4894-A7B5-06CE13648FFD}" type="datetimeFigureOut">
              <a:rPr lang="fr-FR"/>
              <a:pPr/>
              <a:t>16/07/2023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4188" y="1281113"/>
            <a:ext cx="6135687" cy="3451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4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B57F1B5F-B802-490E-8AC3-177735230F6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654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Diffusion = mise à disposition des </a:t>
            </a:r>
            <a:r>
              <a:rPr lang="en-US" dirty="0" err="1">
                <a:cs typeface="Calibri"/>
              </a:rPr>
              <a:t>données</a:t>
            </a:r>
            <a:r>
              <a:rPr lang="en-US" dirty="0">
                <a:cs typeface="Calibri"/>
              </a:rPr>
              <a:t> aux métiers/</a:t>
            </a:r>
            <a:r>
              <a:rPr lang="en-US" dirty="0" err="1">
                <a:cs typeface="Calibri"/>
              </a:rPr>
              <a:t>statiticiens</a:t>
            </a:r>
          </a:p>
          <a:p>
            <a:r>
              <a:rPr lang="en-US" dirty="0" err="1">
                <a:cs typeface="Calibri"/>
              </a:rPr>
              <a:t>Secteurs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d'activité</a:t>
            </a:r>
            <a:r>
              <a:rPr lang="en-US" dirty="0">
                <a:cs typeface="Calibri"/>
              </a:rPr>
              <a:t> : commerce/</a:t>
            </a:r>
            <a:r>
              <a:rPr lang="en-US" dirty="0" err="1">
                <a:cs typeface="Calibri"/>
              </a:rPr>
              <a:t>industrie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banque</a:t>
            </a:r>
            <a:r>
              <a:rPr lang="en-US" dirty="0">
                <a:cs typeface="Calibri"/>
              </a:rPr>
              <a:t>/assurance/sport/</a:t>
            </a:r>
            <a:r>
              <a:rPr lang="en-US" dirty="0" err="1">
                <a:cs typeface="Calibri"/>
              </a:rPr>
              <a:t>médical</a:t>
            </a:r>
            <a:r>
              <a:rPr lang="en-US" dirty="0">
                <a:cs typeface="Calibri"/>
              </a:rPr>
              <a:t>/e-commerce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F1B5F-B802-490E-8AC3-177735230F6E}" type="slidenum">
              <a:rPr lang="fr-FR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4729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Les données = matière première de tous nos projets</a:t>
            </a:r>
          </a:p>
          <a:p>
            <a:r>
              <a:rPr lang="en-US">
                <a:cs typeface="Calibri"/>
              </a:rPr>
              <a:t>Valorisation de ces données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F1B5F-B802-490E-8AC3-177735230F6E}" type="slidenum">
              <a:rPr lang="fr-FR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624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Ecole </a:t>
            </a:r>
            <a:r>
              <a:rPr lang="en-US" err="1">
                <a:cs typeface="Calibri"/>
              </a:rPr>
              <a:t>d'ingénieur</a:t>
            </a:r>
            <a:r>
              <a:rPr lang="en-US">
                <a:cs typeface="Calibri"/>
              </a:rPr>
              <a:t> après BUT. En quelle </a:t>
            </a:r>
            <a:r>
              <a:rPr lang="en-US" err="1">
                <a:cs typeface="Calibri"/>
              </a:rPr>
              <a:t>année</a:t>
            </a:r>
            <a:r>
              <a:rPr lang="en-US">
                <a:cs typeface="Calibri"/>
              </a:rPr>
              <a:t>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F1B5F-B802-490E-8AC3-177735230F6E}" type="slidenum">
              <a:rPr lang="fr-FR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68868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237" indent="-296237">
              <a:buFont typeface="Wingdings,Sans-Serif"/>
              <a:buChar char="ü"/>
            </a:pPr>
            <a:r>
              <a:rPr lang="fr-FR" dirty="0"/>
              <a:t>3 ans d'étude avec obtention du DUT au bout de 2 ans</a:t>
            </a:r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1800 heures de cours + 600 heures de projets = 30 heures par semaine</a:t>
            </a:r>
            <a:endParaRPr lang="en-US" dirty="0">
              <a:cs typeface="Calibri" panose="020F0502020204030204"/>
            </a:endParaRPr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Une équipe permanente de 9 enseignants, enseignants-chercheurs et une gestionnaire de formations</a:t>
            </a:r>
            <a:endParaRPr lang="en-US" dirty="0"/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De nombreux TD et TP assurés par plus de 20  professionnels de la statistique et de l'informatique décisionnelle</a:t>
            </a:r>
            <a:endParaRPr lang="en-US" dirty="0"/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Un stage de 10 semaines en deuxième année et l'alternance en troisième année</a:t>
            </a:r>
            <a:endParaRPr lang="en-US" dirty="0"/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Une expérience possible à l'international</a:t>
            </a:r>
            <a:endParaRPr lang="en-US" dirty="0"/>
          </a:p>
          <a:p>
            <a:pPr marL="296237" indent="-296237">
              <a:buFont typeface="Wingdings,Sans-Serif"/>
              <a:buChar char="ü"/>
            </a:pPr>
            <a:r>
              <a:rPr lang="fr-FR" dirty="0"/>
              <a:t>Une insertion professionnelle rapide ou la possibilité de poursuivre ses études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F1B5F-B802-490E-8AC3-177735230F6E}" type="slidenum">
              <a:rPr lang="fr-FR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026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pPr/>
              <a:t>16.07.2023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8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6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svg"/><Relationship Id="rId5" Type="http://schemas.openxmlformats.org/officeDocument/2006/relationships/image" Target="../media/image15.png"/><Relationship Id="rId4" Type="http://schemas.openxmlformats.org/officeDocument/2006/relationships/image" Target="../media/image3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7" Type="http://schemas.openxmlformats.org/officeDocument/2006/relationships/image" Target="../media/image44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jpeg"/><Relationship Id="rId21" Type="http://schemas.openxmlformats.org/officeDocument/2006/relationships/image" Target="../media/image39.png"/><Relationship Id="rId7" Type="http://schemas.openxmlformats.org/officeDocument/2006/relationships/image" Target="../media/image26.jpeg"/><Relationship Id="rId12" Type="http://schemas.openxmlformats.org/officeDocument/2006/relationships/image" Target="../media/image31.png"/><Relationship Id="rId17" Type="http://schemas.openxmlformats.org/officeDocument/2006/relationships/image" Target="../media/image36.jpeg"/><Relationship Id="rId2" Type="http://schemas.openxmlformats.org/officeDocument/2006/relationships/image" Target="../media/image21.jpeg"/><Relationship Id="rId16" Type="http://schemas.openxmlformats.org/officeDocument/2006/relationships/image" Target="../media/image35.png"/><Relationship Id="rId20" Type="http://schemas.openxmlformats.org/officeDocument/2006/relationships/image" Target="../media/image63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24" Type="http://schemas.openxmlformats.org/officeDocument/2006/relationships/image" Target="../media/image67.svg"/><Relationship Id="rId5" Type="http://schemas.openxmlformats.org/officeDocument/2006/relationships/image" Target="../media/image24.jpeg"/><Relationship Id="rId15" Type="http://schemas.openxmlformats.org/officeDocument/2006/relationships/image" Target="../media/image34.png"/><Relationship Id="rId23" Type="http://schemas.openxmlformats.org/officeDocument/2006/relationships/image" Target="../media/image40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jpe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6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>
            <a:extLst>
              <a:ext uri="{FF2B5EF4-FFF2-40B4-BE49-F238E27FC236}">
                <a16:creationId xmlns="" xmlns:a16="http://schemas.microsoft.com/office/drawing/2014/main" id="{F72732D0-92C1-4EC8-9DA3-5CF5E79D6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22" y="3255953"/>
            <a:ext cx="22860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>
                <a:ln>
                  <a:noFill/>
                </a:ln>
                <a:solidFill>
                  <a:srgbClr val="6B97C0"/>
                </a:solidFill>
                <a:effectLst/>
                <a:latin typeface="Calibri" panose="020F0502020204030204" pitchFamily="34" charset="0"/>
              </a:rPr>
              <a:t>Mathématiques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="" xmlns:a16="http://schemas.microsoft.com/office/drawing/2014/main" id="{7D998F11-B132-4268-878B-F775A8B9B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314" y="4333736"/>
            <a:ext cx="1828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>
                <a:ln>
                  <a:noFill/>
                </a:ln>
                <a:solidFill>
                  <a:srgbClr val="2D4E6B"/>
                </a:solidFill>
                <a:effectLst/>
                <a:latin typeface="Calibri" panose="020F0502020204030204" pitchFamily="34" charset="0"/>
              </a:rPr>
              <a:t>Statistique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="" xmlns:a16="http://schemas.microsoft.com/office/drawing/2014/main" id="{53D85E24-60A1-47C9-8ABF-E46D68CE2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217" y="3204296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>
                <a:ln>
                  <a:noFill/>
                </a:ln>
                <a:solidFill>
                  <a:srgbClr val="6B97C0"/>
                </a:solidFill>
                <a:effectLst/>
                <a:latin typeface="Calibri"/>
                <a:cs typeface="Calibri"/>
              </a:rPr>
              <a:t>Informatique</a:t>
            </a:r>
            <a:endParaRPr lang="fr-FR" altLang="fr-FR" sz="24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42AA299D-17A4-4435-A0EF-495700F46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360" y="4449926"/>
            <a:ext cx="2625311" cy="41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Calibri"/>
                <a:cs typeface="Calibri"/>
              </a:rPr>
              <a:t>Data visualisation</a:t>
            </a:r>
            <a:endParaRPr lang="fr-FR" altLang="fr-FR" sz="2400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9" name="Text Box 16">
            <a:extLst>
              <a:ext uri="{FF2B5EF4-FFF2-40B4-BE49-F238E27FC236}">
                <a16:creationId xmlns="" xmlns:a16="http://schemas.microsoft.com/office/drawing/2014/main" id="{466E479D-34D7-47C4-A047-313428316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0934" y="5018303"/>
            <a:ext cx="12033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Calibri"/>
                <a:cs typeface="Calibri"/>
              </a:rPr>
              <a:t>Big data</a:t>
            </a:r>
            <a:endParaRPr lang="fr-FR" altLang="fr-FR" sz="2400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11" name="Text Box 18">
            <a:extLst>
              <a:ext uri="{FF2B5EF4-FFF2-40B4-BE49-F238E27FC236}">
                <a16:creationId xmlns="" xmlns:a16="http://schemas.microsoft.com/office/drawing/2014/main" id="{11A1D283-05E8-4CAF-8DC7-505850E81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22" y="318058"/>
            <a:ext cx="6055359" cy="860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 smtClean="0"/>
              <a:t>Mohamed IBAZIZEN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 smtClean="0"/>
              <a:t>Université de Poitiers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 smtClean="0"/>
              <a:t>IUT  de Poitiers-Niort-Châtellerault</a:t>
            </a:r>
            <a:endParaRPr lang="fr-FR" b="1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77FBC54-1605-487A-888B-85BEA2F70A52}"/>
              </a:ext>
            </a:extLst>
          </p:cNvPr>
          <p:cNvSpPr txBox="1"/>
          <p:nvPr/>
        </p:nvSpPr>
        <p:spPr>
          <a:xfrm>
            <a:off x="2734715" y="1745405"/>
            <a:ext cx="706454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i="1" dirty="0" smtClean="0"/>
              <a:t>Devenir un </a:t>
            </a:r>
            <a:r>
              <a:rPr lang="fr-FR" sz="2800" i="1" dirty="0"/>
              <a:t>spécialiste en</a:t>
            </a:r>
          </a:p>
          <a:p>
            <a:pPr algn="ctr"/>
            <a:r>
              <a:rPr lang="fr-FR" sz="3600" b="1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Science </a:t>
            </a:r>
            <a:r>
              <a:rPr lang="fr-FR" sz="3600" b="1" i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des </a:t>
            </a:r>
            <a:r>
              <a:rPr lang="fr-FR" sz="3600" b="1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Données (Data </a:t>
            </a:r>
            <a:r>
              <a:rPr lang="fr-FR" sz="3600" b="1" i="1" dirty="0" err="1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Scientist</a:t>
            </a:r>
            <a:r>
              <a:rPr lang="fr-FR" sz="3600" b="1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)</a:t>
            </a:r>
            <a:endParaRPr lang="fr-FR" sz="3600" b="1" i="1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1E643B2E-861A-4A59-A2E3-3D5825F3FED0}"/>
              </a:ext>
            </a:extLst>
          </p:cNvPr>
          <p:cNvSpPr txBox="1"/>
          <p:nvPr/>
        </p:nvSpPr>
        <p:spPr>
          <a:xfrm>
            <a:off x="4214422" y="3805042"/>
            <a:ext cx="200125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b="1">
                <a:solidFill>
                  <a:srgbClr val="2D4E6B"/>
                </a:solidFill>
                <a:cs typeface="Calibri"/>
              </a:rPr>
              <a:t>Probabilités</a:t>
            </a:r>
            <a:endParaRPr lang="fr-FR" sz="2400">
              <a:cs typeface="Calibri"/>
            </a:endParaRPr>
          </a:p>
        </p:txBody>
      </p:sp>
      <p:sp>
        <p:nvSpPr>
          <p:cNvPr id="16" name="Text Box 17">
            <a:extLst>
              <a:ext uri="{FF2B5EF4-FFF2-40B4-BE49-F238E27FC236}">
                <a16:creationId xmlns="" xmlns:a16="http://schemas.microsoft.com/office/drawing/2014/main" id="{ED5F26B7-1A26-4A1C-A283-9F45B86B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422" y="5018303"/>
            <a:ext cx="2993179" cy="44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Intelligence Artificielle</a:t>
            </a:r>
            <a:endParaRPr lang="fr-FR" sz="2000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31619498-CE41-4B6A-A467-B1D2C5AA3DBC}"/>
              </a:ext>
            </a:extLst>
          </p:cNvPr>
          <p:cNvSpPr txBox="1"/>
          <p:nvPr/>
        </p:nvSpPr>
        <p:spPr>
          <a:xfrm>
            <a:off x="7452922" y="3694752"/>
            <a:ext cx="254267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>
                <a:solidFill>
                  <a:srgbClr val="2D4E6B"/>
                </a:solidFill>
                <a:cs typeface="Calibri"/>
              </a:rPr>
              <a:t>Base de données</a:t>
            </a:r>
            <a:endParaRPr lang="fr-FR" sz="2000" dirty="0">
              <a:cs typeface="Calibri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E83CF6D-4EAB-499C-8C6B-6A102A71762E}"/>
              </a:ext>
            </a:extLst>
          </p:cNvPr>
          <p:cNvSpPr txBox="1"/>
          <p:nvPr/>
        </p:nvSpPr>
        <p:spPr>
          <a:xfrm>
            <a:off x="8465579" y="4206095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>
                <a:solidFill>
                  <a:srgbClr val="2D4E6B"/>
                </a:solidFill>
                <a:cs typeface="Calibri"/>
              </a:rPr>
              <a:t>Programmation</a:t>
            </a:r>
            <a:endParaRPr lang="fr-FR" b="1" dirty="0">
              <a:solidFill>
                <a:srgbClr val="2D4E6B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="" xmlns:a16="http://schemas.microsoft.com/office/drawing/2014/main" id="{A474EEA5-20E9-497C-971E-9FDDED404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931" y="540424"/>
            <a:ext cx="10192436" cy="92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400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="" xmlns:a16="http://schemas.microsoft.com/office/drawing/2014/main" id="{B13AFC00-AFBB-4E32-83F5-6C8ABE9DB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392" y="6393581"/>
            <a:ext cx="6240238" cy="49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Chaque seconde,</a:t>
            </a:r>
            <a:r>
              <a:rPr lang="fr-FR" altLang="fr-FR" sz="1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kumimoji="0" lang="fr-FR" altLang="fr-F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29 000 </a:t>
            </a:r>
            <a:r>
              <a:rPr lang="fr-FR" altLang="fr-FR" sz="1400" i="1" dirty="0">
                <a:solidFill>
                  <a:srgbClr val="000000"/>
                </a:solidFill>
                <a:latin typeface="Calibri"/>
                <a:cs typeface="Calibri"/>
              </a:rPr>
              <a:t>Giga-octets</a:t>
            </a:r>
            <a:r>
              <a:rPr kumimoji="0" lang="fr-FR" altLang="fr-F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fr-FR" altLang="fr-FR" sz="1400" i="1" dirty="0">
                <a:solidFill>
                  <a:srgbClr val="000000"/>
                </a:solidFill>
                <a:latin typeface="Calibri"/>
                <a:cs typeface="Calibri"/>
              </a:rPr>
              <a:t>d'informations sont</a:t>
            </a:r>
            <a:r>
              <a:rPr kumimoji="0" lang="fr-FR" altLang="fr-F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publiés dans le monde</a:t>
            </a:r>
            <a:r>
              <a:rPr lang="fr-FR" altLang="fr-FR" sz="1400" i="1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fr-FR" altLang="fr-FR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/>
            </a:endParaRPr>
          </a:p>
        </p:txBody>
      </p:sp>
      <p:pic>
        <p:nvPicPr>
          <p:cNvPr id="3077" name="Picture 5" descr="cloud-icon_fkQZ0V_u_SB_PM">
            <a:extLst>
              <a:ext uri="{FF2B5EF4-FFF2-40B4-BE49-F238E27FC236}">
                <a16:creationId xmlns="" xmlns:a16="http://schemas.microsoft.com/office/drawing/2014/main" id="{1EFF879D-5005-48F6-A791-DE09C67B0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01492" y="4994000"/>
            <a:ext cx="3434155" cy="131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78" name="Picture 6" descr="wifi">
            <a:extLst>
              <a:ext uri="{FF2B5EF4-FFF2-40B4-BE49-F238E27FC236}">
                <a16:creationId xmlns="" xmlns:a16="http://schemas.microsoft.com/office/drawing/2014/main" id="{0232BBC0-C303-4C75-94B7-F22CD33B8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06203" y="5878546"/>
            <a:ext cx="253690" cy="255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79" name="Picture 7" descr="Big-Data">
            <a:extLst>
              <a:ext uri="{FF2B5EF4-FFF2-40B4-BE49-F238E27FC236}">
                <a16:creationId xmlns="" xmlns:a16="http://schemas.microsoft.com/office/drawing/2014/main" id="{4751491D-DB11-47F9-8D46-49E772EA4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34202" y="5510698"/>
            <a:ext cx="547811" cy="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0" name="Picture 8" descr="langfr-280px-Twitter_Bird">
            <a:extLst>
              <a:ext uri="{FF2B5EF4-FFF2-40B4-BE49-F238E27FC236}">
                <a16:creationId xmlns="" xmlns:a16="http://schemas.microsoft.com/office/drawing/2014/main" id="{D9E737B5-7982-4C73-942D-B112F06EB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88262" y="5792222"/>
            <a:ext cx="283009" cy="21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1" name="Picture 9" descr="fb_icon_325x325">
            <a:extLst>
              <a:ext uri="{FF2B5EF4-FFF2-40B4-BE49-F238E27FC236}">
                <a16:creationId xmlns="" xmlns:a16="http://schemas.microsoft.com/office/drawing/2014/main" id="{B8E7D7E3-5B95-45B1-B816-AFBD16EC1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7035" y="5312735"/>
            <a:ext cx="218023" cy="21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2" name="Picture 10" descr="Chrome">
            <a:extLst>
              <a:ext uri="{FF2B5EF4-FFF2-40B4-BE49-F238E27FC236}">
                <a16:creationId xmlns="" xmlns:a16="http://schemas.microsoft.com/office/drawing/2014/main" id="{A0DDE76C-04D9-4A86-A24D-65C9162A0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4415" y="5128832"/>
            <a:ext cx="360321" cy="361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3" name="Picture 11" descr="1492790873-83bluetooth_84232">
            <a:extLst>
              <a:ext uri="{FF2B5EF4-FFF2-40B4-BE49-F238E27FC236}">
                <a16:creationId xmlns="" xmlns:a16="http://schemas.microsoft.com/office/drawing/2014/main" id="{D62FA145-FC7F-4DEF-84F4-1063BC550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52605" y="5688086"/>
            <a:ext cx="256866" cy="25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4" name="Picture 12" descr="amazon_icon-icons">
            <a:extLst>
              <a:ext uri="{FF2B5EF4-FFF2-40B4-BE49-F238E27FC236}">
                <a16:creationId xmlns="" xmlns:a16="http://schemas.microsoft.com/office/drawing/2014/main" id="{1A05EEAB-BCCC-4FCF-98B8-30004686E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02714" y="5450414"/>
            <a:ext cx="337725" cy="337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5" name="Picture 13" descr="database_icon-icons">
            <a:extLst>
              <a:ext uri="{FF2B5EF4-FFF2-40B4-BE49-F238E27FC236}">
                <a16:creationId xmlns="" xmlns:a16="http://schemas.microsoft.com/office/drawing/2014/main" id="{56D3B76D-4D52-420A-94FE-F1595D1AD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98776" y="5480680"/>
            <a:ext cx="319892" cy="32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6" name="Picture 14" descr="telephone-mobile-avec-le-signal-de-connexion_318-51474">
            <a:extLst>
              <a:ext uri="{FF2B5EF4-FFF2-40B4-BE49-F238E27FC236}">
                <a16:creationId xmlns="" xmlns:a16="http://schemas.microsoft.com/office/drawing/2014/main" id="{B1DB0FFA-0A77-490A-B89B-6A650DF8A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57371">
            <a:off x="9717241" y="5849383"/>
            <a:ext cx="271525" cy="2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87" name="Picture 15" descr="index">
            <a:extLst>
              <a:ext uri="{FF2B5EF4-FFF2-40B4-BE49-F238E27FC236}">
                <a16:creationId xmlns="" xmlns:a16="http://schemas.microsoft.com/office/drawing/2014/main" id="{5D18B3F7-7865-43CF-83B2-7DC7D9B18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5539" y="5787460"/>
            <a:ext cx="213261" cy="21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5E9B6E52-41BF-4B88-8B48-30549FA6815E}"/>
              </a:ext>
            </a:extLst>
          </p:cNvPr>
          <p:cNvSpPr txBox="1"/>
          <p:nvPr/>
        </p:nvSpPr>
        <p:spPr>
          <a:xfrm>
            <a:off x="1377" y="2659335"/>
            <a:ext cx="198971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B.U.T. - 3 ans</a:t>
            </a:r>
            <a:endParaRPr lang="fr-FR" sz="24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  <p:pic>
        <p:nvPicPr>
          <p:cNvPr id="6" name="Graphique 6" descr="Curseur">
            <a:extLst>
              <a:ext uri="{FF2B5EF4-FFF2-40B4-BE49-F238E27FC236}">
                <a16:creationId xmlns="" xmlns:a16="http://schemas.microsoft.com/office/drawing/2014/main" id="{96B0C17E-7EE3-47C0-ABCE-BEDD3C9BD09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6200000">
            <a:off x="1357544" y="1553691"/>
            <a:ext cx="1030735" cy="1042369"/>
          </a:xfrm>
          <a:prstGeom prst="rect">
            <a:avLst/>
          </a:prstGeom>
        </p:spPr>
      </p:pic>
      <p:pic>
        <p:nvPicPr>
          <p:cNvPr id="7" name="Graphique 7" descr="Toque d'étudiant">
            <a:extLst>
              <a:ext uri="{FF2B5EF4-FFF2-40B4-BE49-F238E27FC236}">
                <a16:creationId xmlns="" xmlns:a16="http://schemas.microsoft.com/office/drawing/2014/main" id="{C129DE86-4FA3-4214-8DAF-41B61A2075B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01731" y="3164751"/>
            <a:ext cx="914400" cy="914400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22341AAD-DCC4-4F63-84F0-9AD2CF20EB71}"/>
              </a:ext>
            </a:extLst>
          </p:cNvPr>
          <p:cNvSpPr txBox="1"/>
          <p:nvPr/>
        </p:nvSpPr>
        <p:spPr>
          <a:xfrm>
            <a:off x="2834792" y="1683878"/>
            <a:ext cx="88957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La « </a:t>
            </a:r>
            <a:r>
              <a:rPr lang="fr-FR" b="1" i="0" dirty="0">
                <a:solidFill>
                  <a:schemeClr val="accent1"/>
                </a:solidFill>
                <a:effectLst/>
                <a:latin typeface="Noto Sans" panose="020B0502040204020203" pitchFamily="34" charset="0"/>
              </a:rPr>
              <a:t>Science des Données 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» est l’ensemble des techniques permettant de</a:t>
            </a:r>
          </a:p>
          <a:p>
            <a:pPr algn="just"/>
            <a:endParaRPr lang="fr-FR" b="0" i="0" dirty="0">
              <a:solidFill>
                <a:srgbClr val="153142"/>
              </a:solidFill>
              <a:effectLst/>
              <a:latin typeface="Noto Sans" panose="020B0502040204020203" pitchFamily="34" charset="0"/>
            </a:endParaRPr>
          </a:p>
          <a:p>
            <a:pPr algn="ctr"/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 </a:t>
            </a:r>
            <a:r>
              <a:rPr lang="fr-FR" b="1" i="0" dirty="0">
                <a:solidFill>
                  <a:schemeClr val="accent2"/>
                </a:solidFill>
                <a:effectLst/>
                <a:latin typeface="Noto Sans" panose="020B0502040204020203" pitchFamily="34" charset="0"/>
              </a:rPr>
              <a:t>collecter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, </a:t>
            </a:r>
            <a:r>
              <a:rPr lang="fr-FR" b="1" dirty="0">
                <a:solidFill>
                  <a:schemeClr val="accent2"/>
                </a:solidFill>
                <a:latin typeface="Noto Sans" panose="020B0502040204020203" pitchFamily="34" charset="0"/>
              </a:rPr>
              <a:t>nettoyer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, </a:t>
            </a:r>
            <a:r>
              <a:rPr lang="fr-FR" b="1" dirty="0">
                <a:solidFill>
                  <a:schemeClr val="accent2"/>
                </a:solidFill>
                <a:latin typeface="Noto Sans" panose="020B0502040204020203" pitchFamily="34" charset="0"/>
              </a:rPr>
              <a:t>organiser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, </a:t>
            </a:r>
            <a:r>
              <a:rPr lang="fr-FR" b="1" dirty="0">
                <a:solidFill>
                  <a:schemeClr val="accent2"/>
                </a:solidFill>
                <a:latin typeface="Noto Sans" panose="020B0502040204020203" pitchFamily="34" charset="0"/>
              </a:rPr>
              <a:t>explorer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, </a:t>
            </a:r>
            <a:r>
              <a:rPr lang="fr-FR" b="1" dirty="0">
                <a:solidFill>
                  <a:schemeClr val="accent2"/>
                </a:solidFill>
                <a:latin typeface="Noto Sans" panose="020B0502040204020203" pitchFamily="34" charset="0"/>
              </a:rPr>
              <a:t>modéliser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, </a:t>
            </a:r>
            <a:r>
              <a:rPr lang="fr-FR" b="1" dirty="0">
                <a:solidFill>
                  <a:schemeClr val="accent2"/>
                </a:solidFill>
                <a:latin typeface="Noto Sans" panose="020B0502040204020203" pitchFamily="34" charset="0"/>
              </a:rPr>
              <a:t>visualiser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  </a:t>
            </a:r>
            <a:r>
              <a:rPr lang="fr-FR" b="0" i="0" dirty="0" smtClean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les données.</a:t>
            </a:r>
            <a:endParaRPr lang="fr-FR" b="0" i="0" dirty="0">
              <a:solidFill>
                <a:srgbClr val="153142"/>
              </a:solidFill>
              <a:effectLst/>
              <a:latin typeface="Noto Sans" panose="020B0502040204020203" pitchFamily="34" charset="0"/>
            </a:endParaRPr>
          </a:p>
          <a:p>
            <a:pPr algn="just"/>
            <a:endParaRPr lang="fr-FR" dirty="0">
              <a:solidFill>
                <a:srgbClr val="153142"/>
              </a:solidFill>
              <a:latin typeface="Noto Sans" panose="020B0502040204020203" pitchFamily="34" charset="0"/>
            </a:endParaRPr>
          </a:p>
          <a:p>
            <a:pPr algn="just"/>
            <a:r>
              <a:rPr lang="fr-FR" dirty="0">
                <a:solidFill>
                  <a:srgbClr val="153142"/>
                </a:solidFill>
                <a:latin typeface="Noto Sans" panose="020B0502040204020203" pitchFamily="34" charset="0"/>
              </a:rPr>
              <a:t>L</a:t>
            </a:r>
            <a:r>
              <a:rPr lang="fr-FR" b="0" i="0" dirty="0" smtClean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’objectif 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est d’en extraire des informations pertinentes permettant de prendre les bonnes </a:t>
            </a:r>
            <a:r>
              <a:rPr lang="fr-FR" b="0" i="0" dirty="0" smtClean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décisions (estimation, prévision, classification, …)</a:t>
            </a:r>
            <a:endParaRPr lang="fr-FR" b="0" i="0" dirty="0">
              <a:solidFill>
                <a:srgbClr val="153142"/>
              </a:solidFill>
              <a:effectLst/>
              <a:latin typeface="Noto Sans" panose="020B0502040204020203" pitchFamily="34" charset="0"/>
            </a:endParaRPr>
          </a:p>
          <a:p>
            <a:pPr algn="just"/>
            <a:endParaRPr lang="fr-FR" b="0" i="0" dirty="0">
              <a:solidFill>
                <a:srgbClr val="153142"/>
              </a:solidFill>
              <a:effectLst/>
              <a:latin typeface="Noto Sans" panose="020B0502040204020203" pitchFamily="34" charset="0"/>
            </a:endParaRPr>
          </a:p>
          <a:p>
            <a:pPr algn="just"/>
            <a:r>
              <a:rPr lang="fr-FR" b="1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Elle est basée sur trois compétences :</a:t>
            </a:r>
          </a:p>
          <a:p>
            <a:pPr algn="l"/>
            <a:endParaRPr lang="fr-FR" b="0" i="0" dirty="0">
              <a:solidFill>
                <a:srgbClr val="153142"/>
              </a:solidFill>
              <a:effectLst/>
              <a:latin typeface="Noto Sans" panose="020B0502040204020203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Le traitement </a:t>
            </a:r>
            <a:r>
              <a:rPr lang="fr-FR" b="1" dirty="0">
                <a:solidFill>
                  <a:schemeClr val="accent1"/>
                </a:solidFill>
                <a:latin typeface="Noto Sans" panose="020B0502040204020203" pitchFamily="34" charset="0"/>
              </a:rPr>
              <a:t>informatique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L’analyse </a:t>
            </a:r>
            <a:r>
              <a:rPr lang="fr-FR" b="1" dirty="0">
                <a:solidFill>
                  <a:schemeClr val="accent1"/>
                </a:solidFill>
                <a:latin typeface="Noto Sans" panose="020B0502040204020203" pitchFamily="34" charset="0"/>
              </a:rPr>
              <a:t>statistique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La </a:t>
            </a:r>
            <a:r>
              <a:rPr lang="fr-FR" b="1" dirty="0">
                <a:solidFill>
                  <a:schemeClr val="accent1"/>
                </a:solidFill>
                <a:latin typeface="Noto Sans" panose="020B0502040204020203" pitchFamily="34" charset="0"/>
              </a:rPr>
              <a:t>valorisation</a:t>
            </a:r>
            <a:r>
              <a:rPr lang="fr-FR" b="0" i="0" dirty="0">
                <a:solidFill>
                  <a:srgbClr val="153142"/>
                </a:solidFill>
                <a:effectLst/>
                <a:latin typeface="Noto Sans" panose="020B0502040204020203" pitchFamily="34" charset="0"/>
              </a:rPr>
              <a:t> des résultats dans des domaines </a:t>
            </a:r>
            <a:r>
              <a:rPr lang="fr-FR" b="1" dirty="0">
                <a:solidFill>
                  <a:schemeClr val="accent1"/>
                </a:solidFill>
                <a:latin typeface="Noto Sans" panose="020B0502040204020203" pitchFamily="34" charset="0"/>
              </a:rPr>
              <a:t>métiers</a:t>
            </a:r>
          </a:p>
        </p:txBody>
      </p:sp>
    </p:spTree>
    <p:extLst>
      <p:ext uri="{BB962C8B-B14F-4D97-AF65-F5344CB8AC3E}">
        <p14:creationId xmlns:p14="http://schemas.microsoft.com/office/powerpoint/2010/main" xmlns="" val="35190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798" y="272370"/>
            <a:ext cx="93315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BUT SD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(Science des Données)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est assuré par 14 IUT  en France.</a:t>
            </a: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formation se déroule sur 3 ans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(6 semestres). Le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programme national, commun à tous les départements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SD  de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France, est structuré en blocs de compétences 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</a:p>
          <a:p>
            <a:endParaRPr lang="fr-FR" b="1" dirty="0" smtClean="0"/>
          </a:p>
          <a:p>
            <a:r>
              <a:rPr lang="fr-FR" b="1" dirty="0" smtClean="0"/>
              <a:t>Compétence </a:t>
            </a:r>
            <a:r>
              <a:rPr lang="fr-FR" b="1" dirty="0"/>
              <a:t>1 :</a:t>
            </a:r>
            <a:r>
              <a:rPr lang="fr-FR" dirty="0"/>
              <a:t> Traiter des données à des fins </a:t>
            </a:r>
            <a:r>
              <a:rPr lang="fr-FR" dirty="0" smtClean="0"/>
              <a:t>décisionnelles </a:t>
            </a:r>
            <a:r>
              <a:rPr lang="fr-FR" dirty="0"/>
              <a:t>(recueillir, nettoyer, structurer) les données : c’est le rôle des différents modules d’informatique (programmation, gestion des bases de données)  </a:t>
            </a:r>
          </a:p>
          <a:p>
            <a:endParaRPr lang="fr-FR" dirty="0"/>
          </a:p>
          <a:p>
            <a:r>
              <a:rPr lang="fr-FR" b="1" dirty="0"/>
              <a:t>Compétence 2 :</a:t>
            </a:r>
            <a:r>
              <a:rPr lang="fr-FR" dirty="0"/>
              <a:t> Analyser statistiquement les </a:t>
            </a:r>
            <a:r>
              <a:rPr lang="fr-FR" dirty="0" smtClean="0"/>
              <a:t>données </a:t>
            </a:r>
            <a:r>
              <a:rPr lang="fr-FR" dirty="0"/>
              <a:t>statistiques, outils de </a:t>
            </a:r>
            <a:r>
              <a:rPr lang="fr-FR" dirty="0" err="1"/>
              <a:t>reporting</a:t>
            </a:r>
            <a:r>
              <a:rPr lang="fr-FR" dirty="0"/>
              <a:t>, </a:t>
            </a:r>
            <a:r>
              <a:rPr lang="fr-FR" dirty="0" err="1" smtClean="0"/>
              <a:t>datavisualisation</a:t>
            </a:r>
            <a:endParaRPr lang="fr-FR" dirty="0" smtClean="0"/>
          </a:p>
          <a:p>
            <a:endParaRPr lang="fr-FR" dirty="0"/>
          </a:p>
          <a:p>
            <a:r>
              <a:rPr lang="fr-FR" b="1" dirty="0"/>
              <a:t>Compétence 3 :</a:t>
            </a:r>
            <a:r>
              <a:rPr lang="fr-FR" dirty="0"/>
              <a:t> Valoriser une production dans un contexte </a:t>
            </a:r>
            <a:r>
              <a:rPr lang="fr-FR" dirty="0" smtClean="0"/>
              <a:t>professionnel. </a:t>
            </a:r>
            <a:r>
              <a:rPr lang="fr-FR" dirty="0"/>
              <a:t>. C’est le rôle notamment des cours de communication, d’économie, de gestion, de marketing ou de droit.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5516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3147" y="1166843"/>
            <a:ext cx="92758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Dès la première année, les étudiants </a:t>
            </a:r>
            <a:r>
              <a:rPr lang="fr-FR" dirty="0" smtClean="0"/>
              <a:t>abordent </a:t>
            </a:r>
            <a:r>
              <a:rPr lang="fr-FR" dirty="0"/>
              <a:t>tout ce qui constitue le socle des connaissances de base de la science des données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Programmation et la programmation statistique et la (Python, Excel/VBA, SAS et R) </a:t>
            </a:r>
            <a:r>
              <a:rPr lang="fr-FR" dirty="0" smtClean="0">
                <a:solidFill>
                  <a:srgbClr val="FF0000"/>
                </a:solidFill>
              </a:rPr>
              <a:t>;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Structure des données (modèle relationnel, SQL) </a:t>
            </a:r>
            <a:r>
              <a:rPr lang="fr-FR" dirty="0" smtClean="0">
                <a:solidFill>
                  <a:srgbClr val="FF0000"/>
                </a:solidFill>
              </a:rPr>
              <a:t>;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Statistique uni et </a:t>
            </a:r>
            <a:r>
              <a:rPr lang="fr-FR" dirty="0" err="1">
                <a:solidFill>
                  <a:srgbClr val="FF0000"/>
                </a:solidFill>
              </a:rPr>
              <a:t>bivariée</a:t>
            </a:r>
            <a:r>
              <a:rPr lang="fr-FR" dirty="0">
                <a:solidFill>
                  <a:srgbClr val="FF0000"/>
                </a:solidFill>
              </a:rPr>
              <a:t>, les probabilités et la statistique </a:t>
            </a:r>
            <a:r>
              <a:rPr lang="fr-FR" dirty="0" err="1">
                <a:solidFill>
                  <a:srgbClr val="FF0000"/>
                </a:solidFill>
              </a:rPr>
              <a:t>inférentielle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;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Visualisation des données (Power BI) </a:t>
            </a:r>
            <a:r>
              <a:rPr lang="fr-FR" dirty="0" smtClean="0">
                <a:solidFill>
                  <a:srgbClr val="FF0000"/>
                </a:solidFill>
              </a:rPr>
              <a:t>;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Anglais, la communication, la gestion de projet,  contextualisation en économie et en gestion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Volume horaire annuel des enseignements : 780 heures soit environ 25 heures hebdomadaire.</a:t>
            </a:r>
          </a:p>
          <a:p>
            <a:r>
              <a:rPr lang="fr-FR" dirty="0"/>
              <a:t>À cela, il faut ajouter le temps dédié au travail personnel et à la réalisation des nombreux projets (220 heures) qui jalonnent cette première année.</a:t>
            </a:r>
          </a:p>
        </p:txBody>
      </p:sp>
    </p:spTree>
    <p:extLst>
      <p:ext uri="{BB962C8B-B14F-4D97-AF65-F5344CB8AC3E}">
        <p14:creationId xmlns:p14="http://schemas.microsoft.com/office/powerpoint/2010/main" xmlns="" val="393611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="" xmlns:a16="http://schemas.microsoft.com/office/drawing/2014/main" id="{4280E9D6-BA43-4A21-AF3A-A375F42C4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928" y="552519"/>
            <a:ext cx="5251234" cy="50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sz="2400" i="1" dirty="0">
                <a:solidFill>
                  <a:srgbClr val="2D4E6B"/>
                </a:solidFill>
                <a:latin typeface="Calibri"/>
                <a:cs typeface="Calibri"/>
              </a:rPr>
              <a:t>Deux exemples </a:t>
            </a:r>
            <a:r>
              <a:rPr lang="fr-FR" altLang="fr-FR" sz="2400" i="1" dirty="0" smtClean="0">
                <a:solidFill>
                  <a:srgbClr val="2D4E6B"/>
                </a:solidFill>
                <a:latin typeface="Calibri"/>
                <a:cs typeface="Calibri"/>
              </a:rPr>
              <a:t>de projets de 1ére année</a:t>
            </a:r>
            <a:endParaRPr lang="fr-FR" sz="2400" dirty="0">
              <a:cs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2B8046A7-0826-4589-97AE-3FE83D9E03AB}"/>
              </a:ext>
            </a:extLst>
          </p:cNvPr>
          <p:cNvSpPr txBox="1"/>
          <p:nvPr/>
        </p:nvSpPr>
        <p:spPr>
          <a:xfrm>
            <a:off x="1310883" y="182452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i="1"/>
              <a:t>Enquête bus</a:t>
            </a:r>
            <a:endParaRPr lang="fr-FR" i="1">
              <a:cs typeface="Calibri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C55ADD4E-C916-4F33-B8BB-8BEE01AC6F8F}"/>
              </a:ext>
            </a:extLst>
          </p:cNvPr>
          <p:cNvSpPr txBox="1"/>
          <p:nvPr/>
        </p:nvSpPr>
        <p:spPr>
          <a:xfrm>
            <a:off x="7366520" y="269907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i="1">
                <a:cs typeface="Calibri"/>
              </a:rPr>
              <a:t>Ruches </a:t>
            </a:r>
            <a:r>
              <a:rPr lang="fr-FR" i="1" dirty="0">
                <a:cs typeface="Calibri"/>
              </a:rPr>
              <a:t>connectée</a:t>
            </a:r>
            <a:endParaRPr lang="fr-FR" dirty="0"/>
          </a:p>
        </p:txBody>
      </p:sp>
      <p:sp>
        <p:nvSpPr>
          <p:cNvPr id="6" name="Text Box 3">
            <a:extLst>
              <a:ext uri="{FF2B5EF4-FFF2-40B4-BE49-F238E27FC236}">
                <a16:creationId xmlns="" xmlns:a16="http://schemas.microsoft.com/office/drawing/2014/main" id="{2FE71F24-4D81-4657-BC9B-5BE0C20FB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72" y="6017346"/>
            <a:ext cx="3857975" cy="49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dirty="0">
                <a:solidFill>
                  <a:schemeClr val="accent1"/>
                </a:solidFill>
                <a:latin typeface="Calibri"/>
                <a:cs typeface="Calibri"/>
              </a:rPr>
              <a:t> </a:t>
            </a:r>
            <a:endParaRPr lang="fr-FR" altLang="fr-FR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pic>
        <p:nvPicPr>
          <p:cNvPr id="5" name="Graphique 6" descr="Guillemet fermé contour">
            <a:extLst>
              <a:ext uri="{FF2B5EF4-FFF2-40B4-BE49-F238E27FC236}">
                <a16:creationId xmlns="" xmlns:a16="http://schemas.microsoft.com/office/drawing/2014/main" id="{7FEB660E-9234-4D9F-B695-9ABA41B5B8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232711" y="5825495"/>
            <a:ext cx="445764" cy="504263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CD7CCD0F-EC99-43C7-A028-AF3C1C28C568}"/>
              </a:ext>
            </a:extLst>
          </p:cNvPr>
          <p:cNvSpPr txBox="1"/>
          <p:nvPr/>
        </p:nvSpPr>
        <p:spPr>
          <a:xfrm>
            <a:off x="884712" y="2534008"/>
            <a:ext cx="4583875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Construction du </a:t>
            </a:r>
            <a:r>
              <a:rPr lang="fr-FR" dirty="0" smtClean="0">
                <a:cs typeface="Calibri"/>
              </a:rPr>
              <a:t>questionnaire (lime </a:t>
            </a:r>
            <a:r>
              <a:rPr lang="fr-FR" dirty="0" err="1" smtClean="0">
                <a:cs typeface="Calibri"/>
              </a:rPr>
              <a:t>survey</a:t>
            </a:r>
            <a:r>
              <a:rPr lang="fr-FR" dirty="0" smtClean="0">
                <a:cs typeface="Calibri"/>
              </a:rPr>
              <a:t>)</a:t>
            </a:r>
            <a:endParaRPr lang="fr-FR" dirty="0"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Enquête</a:t>
            </a:r>
            <a:r>
              <a:rPr lang="fr-FR" dirty="0"/>
              <a:t> en ligne et sur le terrain</a:t>
            </a:r>
            <a:endParaRPr lang="fr-FR" dirty="0"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Analyse des résultats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Valorisation (rapport et infographie)</a:t>
            </a:r>
            <a:endParaRPr lang="fr-FR" dirty="0"/>
          </a:p>
          <a:p>
            <a:endParaRPr lang="fr-FR" dirty="0">
              <a:cs typeface="Calibri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0B806972-E95C-4AB5-8564-DA23A960E5D5}"/>
              </a:ext>
            </a:extLst>
          </p:cNvPr>
          <p:cNvSpPr txBox="1"/>
          <p:nvPr/>
        </p:nvSpPr>
        <p:spPr>
          <a:xfrm>
            <a:off x="6091817" y="3431202"/>
            <a:ext cx="5973956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Données en temps réels (poids, température, humidité)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Solution de stockage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Diffusion en temps réel sur ordinateur et smartphone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Croisement des données avec des données extérieures (météo)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Analyse statistique</a:t>
            </a:r>
          </a:p>
          <a:p>
            <a:pPr marL="285750" indent="-285750">
              <a:buFont typeface="Wingdings"/>
              <a:buChar char="Ø"/>
            </a:pPr>
            <a:r>
              <a:rPr lang="fr-FR" dirty="0">
                <a:cs typeface="Calibri"/>
              </a:rPr>
              <a:t>Elaboration d'un modèle de prédiction</a:t>
            </a:r>
            <a:endParaRPr lang="fr-FR" dirty="0"/>
          </a:p>
        </p:txBody>
      </p:sp>
      <p:pic>
        <p:nvPicPr>
          <p:cNvPr id="9" name="Graphique 9" descr="Bus contour">
            <a:extLst>
              <a:ext uri="{FF2B5EF4-FFF2-40B4-BE49-F238E27FC236}">
                <a16:creationId xmlns="" xmlns:a16="http://schemas.microsoft.com/office/drawing/2014/main" id="{B76C80B2-13C3-42CD-8F1F-FF88BA3F15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22090" y="4077930"/>
            <a:ext cx="914400" cy="914400"/>
          </a:xfrm>
          <a:prstGeom prst="rect">
            <a:avLst/>
          </a:prstGeom>
        </p:spPr>
      </p:pic>
      <p:pic>
        <p:nvPicPr>
          <p:cNvPr id="10" name="Graphique 10" descr="Abeille contour">
            <a:extLst>
              <a:ext uri="{FF2B5EF4-FFF2-40B4-BE49-F238E27FC236}">
                <a16:creationId xmlns="" xmlns:a16="http://schemas.microsoft.com/office/drawing/2014/main" id="{24551F96-615F-4DB5-B998-1EFC52DAC9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93510" y="16198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762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que 15" descr="Ordinateur portable contour">
            <a:extLst>
              <a:ext uri="{FF2B5EF4-FFF2-40B4-BE49-F238E27FC236}">
                <a16:creationId xmlns="" xmlns:a16="http://schemas.microsoft.com/office/drawing/2014/main" id="{DE1BA989-1E53-497D-B9B1-F3FC87128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1268" y="2348346"/>
            <a:ext cx="3121229" cy="3141021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="" xmlns:a16="http://schemas.microsoft.com/office/drawing/2014/main" id="{8AD402A1-2EAE-4EAF-B16B-F775311F8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474" y="360914"/>
            <a:ext cx="5947247" cy="563563"/>
          </a:xfrm>
          <a:prstGeom prst="rect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Une </a:t>
            </a:r>
            <a:r>
              <a:rPr lang="fr-FR" altLang="fr-FR" sz="2400">
                <a:solidFill>
                  <a:srgbClr val="000000"/>
                </a:solidFill>
                <a:latin typeface="Calibri"/>
                <a:cs typeface="Calibri"/>
              </a:rPr>
              <a:t>formation à</a:t>
            </a:r>
            <a:r>
              <a:rPr kumimoji="0" lang="fr-FR" altLang="fr-FR" sz="24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dominante scientifique</a:t>
            </a:r>
            <a:endParaRPr lang="fr-FR" altLang="fr-FR" sz="240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="" xmlns:a16="http://schemas.microsoft.com/office/drawing/2014/main" id="{2FF4AD73-9927-4D79-B41F-F7D5B40AE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534" y="2177241"/>
            <a:ext cx="3176401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Enseignement général</a:t>
            </a:r>
            <a:endParaRPr lang="fr-FR" altLang="fr-FR" sz="20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pic>
        <p:nvPicPr>
          <p:cNvPr id="4101" name="Picture 5" descr="Résultat de recherche d'images pour &quot;statistique icone&quot;">
            <a:extLst>
              <a:ext uri="{FF2B5EF4-FFF2-40B4-BE49-F238E27FC236}">
                <a16:creationId xmlns="" xmlns:a16="http://schemas.microsoft.com/office/drawing/2014/main" id="{40FBB134-90B7-4E07-99BF-D86710FC8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9593" y="3011793"/>
            <a:ext cx="1705057" cy="1259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pomme-et-livre_318-41561">
            <a:extLst>
              <a:ext uri="{FF2B5EF4-FFF2-40B4-BE49-F238E27FC236}">
                <a16:creationId xmlns="" xmlns:a16="http://schemas.microsoft.com/office/drawing/2014/main" id="{B31F78C5-901F-4A31-8834-DD488D12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391" y="3351188"/>
            <a:ext cx="1330613" cy="84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Oval 7">
            <a:extLst>
              <a:ext uri="{FF2B5EF4-FFF2-40B4-BE49-F238E27FC236}">
                <a16:creationId xmlns="" xmlns:a16="http://schemas.microsoft.com/office/drawing/2014/main" id="{E1E46412-AE56-4B81-9B27-6BE8DB40E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403" y="1328485"/>
            <a:ext cx="783710" cy="519380"/>
          </a:xfrm>
          <a:prstGeom prst="ellipse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rgbClr val="000000"/>
                </a:solidFill>
                <a:latin typeface="Calibri"/>
                <a:cs typeface="Calibri"/>
              </a:rPr>
              <a:t>40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%</a:t>
            </a:r>
            <a:endParaRPr lang="fr-FR" altLang="fr-FR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8">
            <a:extLst>
              <a:ext uri="{FF2B5EF4-FFF2-40B4-BE49-F238E27FC236}">
                <a16:creationId xmlns="" xmlns:a16="http://schemas.microsoft.com/office/drawing/2014/main" id="{A4AE660C-8AEB-48AF-9FF6-860B44015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423" y="1382913"/>
            <a:ext cx="795193" cy="527689"/>
          </a:xfrm>
          <a:prstGeom prst="ellipse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 dirty="0">
                <a:solidFill>
                  <a:srgbClr val="000000"/>
                </a:solidFill>
                <a:latin typeface="Calibri"/>
                <a:cs typeface="Calibri"/>
              </a:rPr>
              <a:t>40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%</a:t>
            </a:r>
            <a:endParaRPr lang="fr-FR" altLang="fr-FR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">
            <a:extLst>
              <a:ext uri="{FF2B5EF4-FFF2-40B4-BE49-F238E27FC236}">
                <a16:creationId xmlns="" xmlns:a16="http://schemas.microsoft.com/office/drawing/2014/main" id="{47E5485D-8052-4C1C-936E-A0E2A9DD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593" y="1380852"/>
            <a:ext cx="785297" cy="527689"/>
          </a:xfrm>
          <a:prstGeom prst="ellipse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20%</a:t>
            </a:r>
            <a:endParaRPr lang="fr-FR" altLang="fr-FR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="" xmlns:a16="http://schemas.microsoft.com/office/drawing/2014/main" id="{6A681A1D-FBF7-417A-AFAB-6D81B8F8D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26" y="2005565"/>
            <a:ext cx="2085933" cy="101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Mathématiques</a:t>
            </a:r>
            <a: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&amp;</a:t>
            </a:r>
            <a: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Statistique</a:t>
            </a:r>
            <a:endParaRPr lang="fr-FR" altLang="fr-FR" sz="20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="" xmlns:a16="http://schemas.microsoft.com/office/drawing/2014/main" id="{54591CDD-A931-4448-BD44-6B47805D38B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494061" y="4104580"/>
            <a:ext cx="1444357" cy="197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Analyse</a:t>
            </a:r>
            <a:endParaRPr lang="fr-FR">
              <a:cs typeface="Calibri" panose="020F0502020204030204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Algèbre</a:t>
            </a:r>
            <a:endParaRPr lang="fr-FR">
              <a:latin typeface="Calibri"/>
              <a:cs typeface="Calibri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Probabilités</a:t>
            </a:r>
            <a:endParaRPr lang="fr-FR">
              <a:latin typeface="Calibri"/>
              <a:cs typeface="Calibri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Sondage</a:t>
            </a:r>
            <a:endParaRPr lang="fr-FR">
              <a:latin typeface="Calibri"/>
              <a:cs typeface="Calibri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Statistique</a:t>
            </a:r>
            <a:endParaRPr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="" xmlns:a16="http://schemas.microsoft.com/office/drawing/2014/main" id="{CF3BDCEF-BFD7-4803-A527-A8072C20E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515" y="2179962"/>
            <a:ext cx="1687079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Informatique</a:t>
            </a:r>
            <a:endParaRPr lang="fr-FR" altLang="fr-FR" sz="20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10" name="Text Box 13">
            <a:extLst>
              <a:ext uri="{FF2B5EF4-FFF2-40B4-BE49-F238E27FC236}">
                <a16:creationId xmlns="" xmlns:a16="http://schemas.microsoft.com/office/drawing/2014/main" id="{9BC83622-CA5F-46D4-8030-2D95ACA4E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8241" y="3132525"/>
            <a:ext cx="1863129" cy="1755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Anglais</a:t>
            </a:r>
            <a: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Communication</a:t>
            </a:r>
            <a: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Economie</a:t>
            </a:r>
            <a: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Gestion</a:t>
            </a:r>
            <a: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1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lang="fr-FR" altLang="fr-FR" sz="1600">
                <a:solidFill>
                  <a:srgbClr val="000000"/>
                </a:solidFill>
                <a:latin typeface="Calibri"/>
                <a:cs typeface="Calibri"/>
              </a:rPr>
              <a:t>Marketing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Droit</a:t>
            </a:r>
            <a:endParaRPr lang="fr-FR" altLang="fr-FR" sz="16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="" xmlns:a16="http://schemas.microsoft.com/office/drawing/2014/main" id="{5962E29A-ACD9-47DC-AB25-B73EE356C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204" y="5815076"/>
            <a:ext cx="6227658" cy="98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i="1" dirty="0">
                <a:solidFill>
                  <a:srgbClr val="2D4E6B"/>
                </a:solidFill>
                <a:latin typeface="Calibri"/>
                <a:cs typeface="Calibri"/>
              </a:rPr>
              <a:t>1800 heures sur 3 ans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sz="2000" i="1">
                <a:solidFill>
                  <a:srgbClr val="2D4E6B"/>
                </a:solidFill>
                <a:latin typeface="Calibri"/>
                <a:cs typeface="Calibri"/>
              </a:rPr>
              <a:t>Environ 30 </a:t>
            </a:r>
            <a:r>
              <a:rPr kumimoji="0" lang="fr-FR" altLang="fr-FR" sz="2000" i="1" u="none" strike="noStrike" cap="none" normalizeH="0" baseline="0">
                <a:ln>
                  <a:noFill/>
                </a:ln>
                <a:solidFill>
                  <a:srgbClr val="2D4E6B"/>
                </a:solidFill>
                <a:effectLst/>
                <a:latin typeface="Calibri"/>
                <a:cs typeface="Calibri"/>
              </a:rPr>
              <a:t>heures de cours par semaine</a:t>
            </a:r>
            <a:r>
              <a:rPr lang="fr-FR" altLang="fr-FR" sz="2000" i="1">
                <a:solidFill>
                  <a:srgbClr val="2D4E6B"/>
                </a:solidFill>
                <a:latin typeface="Calibri"/>
                <a:cs typeface="Calibri"/>
              </a:rPr>
              <a:t> en première année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="" xmlns:a16="http://schemas.microsoft.com/office/drawing/2014/main" id="{0C06BADB-53DA-4B0B-A35F-7EC21CC25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48" y="3352608"/>
            <a:ext cx="1815192" cy="992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Bases de données</a:t>
            </a:r>
            <a:endParaRPr lang="fr-FR" altLang="fr-FR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Programmation</a:t>
            </a:r>
            <a:endParaRPr lang="fr-FR" altLang="fr-FR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Technos web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pic>
        <p:nvPicPr>
          <p:cNvPr id="14" name="Graphique 14" descr="Calendrier journalier">
            <a:extLst>
              <a:ext uri="{FF2B5EF4-FFF2-40B4-BE49-F238E27FC236}">
                <a16:creationId xmlns="" xmlns:a16="http://schemas.microsoft.com/office/drawing/2014/main" id="{F23A4823-64AE-4851-BBCD-18A5DF2252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95008" y="569322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324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logo_sas">
            <a:extLst>
              <a:ext uri="{FF2B5EF4-FFF2-40B4-BE49-F238E27FC236}">
                <a16:creationId xmlns="" xmlns:a16="http://schemas.microsoft.com/office/drawing/2014/main" id="{07874217-D612-4D6F-9850-DBD4D2A02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8773" y="3057745"/>
            <a:ext cx="1040162" cy="45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4" name="Picture 4" descr="logo_R">
            <a:extLst>
              <a:ext uri="{FF2B5EF4-FFF2-40B4-BE49-F238E27FC236}">
                <a16:creationId xmlns="" xmlns:a16="http://schemas.microsoft.com/office/drawing/2014/main" id="{4F6491B5-A9EC-441E-8B09-CA60C119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08426" y="3027830"/>
            <a:ext cx="759113" cy="56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5" name="Picture 5" descr="logo_qlickview">
            <a:extLst>
              <a:ext uri="{FF2B5EF4-FFF2-40B4-BE49-F238E27FC236}">
                <a16:creationId xmlns="" xmlns:a16="http://schemas.microsoft.com/office/drawing/2014/main" id="{609CE14C-3918-4CFF-84E4-9E5501814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2911" y="5114980"/>
            <a:ext cx="1325975" cy="45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6" name="Picture 6" descr="logo_Excel">
            <a:extLst>
              <a:ext uri="{FF2B5EF4-FFF2-40B4-BE49-F238E27FC236}">
                <a16:creationId xmlns="" xmlns:a16="http://schemas.microsoft.com/office/drawing/2014/main" id="{E709867A-BF0F-4467-A5B3-987B265F5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04043" y="2089576"/>
            <a:ext cx="644545" cy="634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7" name="Picture 7" descr="logo_BO">
            <a:extLst>
              <a:ext uri="{FF2B5EF4-FFF2-40B4-BE49-F238E27FC236}">
                <a16:creationId xmlns="" xmlns:a16="http://schemas.microsoft.com/office/drawing/2014/main" id="{BC164014-DE63-4FD7-BA40-4CF2E4EBB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18826" y="2988493"/>
            <a:ext cx="1324387" cy="63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8" name="Picture 8" descr="logo_sphinx">
            <a:extLst>
              <a:ext uri="{FF2B5EF4-FFF2-40B4-BE49-F238E27FC236}">
                <a16:creationId xmlns="" xmlns:a16="http://schemas.microsoft.com/office/drawing/2014/main" id="{6DA7E00F-ECBE-4AFF-8A65-11BD3F2AF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50140" y="3888936"/>
            <a:ext cx="676667" cy="68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9" name="Picture 9" descr="logo_talend">
            <a:extLst>
              <a:ext uri="{FF2B5EF4-FFF2-40B4-BE49-F238E27FC236}">
                <a16:creationId xmlns="" xmlns:a16="http://schemas.microsoft.com/office/drawing/2014/main" id="{C8081051-9F40-44E7-A52D-A28C142EA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94374" y="6073871"/>
            <a:ext cx="1180502" cy="440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30" name="Picture 10" descr="icone-conseil-et-formation">
            <a:extLst>
              <a:ext uri="{FF2B5EF4-FFF2-40B4-BE49-F238E27FC236}">
                <a16:creationId xmlns="" xmlns:a16="http://schemas.microsoft.com/office/drawing/2014/main" id="{41FDCF5F-C0EE-40E3-A710-76B4D4D6F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1640" y="1457283"/>
            <a:ext cx="1078571" cy="107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13">
            <a:extLst>
              <a:ext uri="{FF2B5EF4-FFF2-40B4-BE49-F238E27FC236}">
                <a16:creationId xmlns="" xmlns:a16="http://schemas.microsoft.com/office/drawing/2014/main" id="{008A74EE-9DF1-4B01-8278-ECC1C3507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58" y="2137221"/>
            <a:ext cx="2973449" cy="73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2D4E6B"/>
                </a:solidFill>
                <a:latin typeface="Calibri"/>
                <a:cs typeface="Calibri"/>
              </a:rPr>
              <a:t>De projets réparties</a:t>
            </a:r>
            <a:br>
              <a:rPr lang="fr-FR" altLang="fr-FR" sz="2000" b="1" dirty="0">
                <a:solidFill>
                  <a:srgbClr val="2D4E6B"/>
                </a:solidFill>
                <a:latin typeface="Calibri"/>
                <a:cs typeface="Calibri"/>
              </a:rPr>
            </a:br>
            <a:r>
              <a:rPr lang="fr-FR" altLang="fr-FR" sz="2000" b="1" dirty="0">
                <a:solidFill>
                  <a:srgbClr val="2D4E6B"/>
                </a:solidFill>
                <a:cs typeface="Calibri"/>
              </a:rPr>
              <a:t>sur les 3 années</a:t>
            </a:r>
            <a:endParaRPr lang="fr-FR" dirty="0"/>
          </a:p>
        </p:txBody>
      </p:sp>
      <p:sp>
        <p:nvSpPr>
          <p:cNvPr id="8" name="Text Box 16">
            <a:extLst>
              <a:ext uri="{FF2B5EF4-FFF2-40B4-BE49-F238E27FC236}">
                <a16:creationId xmlns="" xmlns:a16="http://schemas.microsoft.com/office/drawing/2014/main" id="{1996F657-159A-485C-8BAD-80FDBD317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5259" y="1200619"/>
            <a:ext cx="3125127" cy="50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Des logiciels professionnels</a:t>
            </a:r>
            <a:endParaRPr lang="fr-FR" altLang="fr-FR" sz="2000" b="0" i="0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pic>
        <p:nvPicPr>
          <p:cNvPr id="5137" name="Picture 17" descr="12794-vba-logo-s-">
            <a:extLst>
              <a:ext uri="{FF2B5EF4-FFF2-40B4-BE49-F238E27FC236}">
                <a16:creationId xmlns="" xmlns:a16="http://schemas.microsoft.com/office/drawing/2014/main" id="{06AEF14C-9AC8-4DD8-9133-62AD7E21A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9753" y="3849207"/>
            <a:ext cx="1631207" cy="613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38" name="Picture 18" descr="python-logo">
            <a:extLst>
              <a:ext uri="{FF2B5EF4-FFF2-40B4-BE49-F238E27FC236}">
                <a16:creationId xmlns="" xmlns:a16="http://schemas.microsoft.com/office/drawing/2014/main" id="{887A1B78-BDFF-4F4C-8983-8DE04BDC9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8511" y="2088546"/>
            <a:ext cx="828489" cy="562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39" name="Picture 19" descr="logo">
            <a:extLst>
              <a:ext uri="{FF2B5EF4-FFF2-40B4-BE49-F238E27FC236}">
                <a16:creationId xmlns="" xmlns:a16="http://schemas.microsoft.com/office/drawing/2014/main" id="{E157BCB1-16C7-4188-8CB9-C50816D04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5551" y="4530368"/>
            <a:ext cx="1800863" cy="37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0" name="Picture 20" descr="formation-programmation-php-mysql-bruxelles-db">
            <a:extLst>
              <a:ext uri="{FF2B5EF4-FFF2-40B4-BE49-F238E27FC236}">
                <a16:creationId xmlns="" xmlns:a16="http://schemas.microsoft.com/office/drawing/2014/main" id="{1ECAFA1D-AA25-49A6-AA5F-B79D52F5E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7144" y="2094916"/>
            <a:ext cx="1040162" cy="63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1" name="Picture 21">
            <a:extLst>
              <a:ext uri="{FF2B5EF4-FFF2-40B4-BE49-F238E27FC236}">
                <a16:creationId xmlns="" xmlns:a16="http://schemas.microsoft.com/office/drawing/2014/main" id="{1CCBB4DC-64E2-43BB-8258-5B0549510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399448" y="5430903"/>
            <a:ext cx="1975283" cy="28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2" name="Picture 22">
            <a:extLst>
              <a:ext uri="{FF2B5EF4-FFF2-40B4-BE49-F238E27FC236}">
                <a16:creationId xmlns="" xmlns:a16="http://schemas.microsoft.com/office/drawing/2014/main" id="{B1030A53-2D33-453B-BBE5-8A79B3E5F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50433" y="5857991"/>
            <a:ext cx="523256" cy="61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3" name="Picture 23">
            <a:extLst>
              <a:ext uri="{FF2B5EF4-FFF2-40B4-BE49-F238E27FC236}">
                <a16:creationId xmlns="" xmlns:a16="http://schemas.microsoft.com/office/drawing/2014/main" id="{92B88F61-E590-4265-9933-B5810EFFE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5953" y="5032349"/>
            <a:ext cx="1043337" cy="54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4" name="Picture 24" descr="Hadoop-Le-Logo">
            <a:extLst>
              <a:ext uri="{FF2B5EF4-FFF2-40B4-BE49-F238E27FC236}">
                <a16:creationId xmlns="" xmlns:a16="http://schemas.microsoft.com/office/drawing/2014/main" id="{7080B092-DCA2-45B9-8C01-C61D19128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66332" y="5372795"/>
            <a:ext cx="1994704" cy="65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45" name="Picture 25" descr="220px-Java_Logo">
            <a:extLst>
              <a:ext uri="{FF2B5EF4-FFF2-40B4-BE49-F238E27FC236}">
                <a16:creationId xmlns="" xmlns:a16="http://schemas.microsoft.com/office/drawing/2014/main" id="{64B09FDD-6EE5-4E37-BF76-995AA02F5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40388" y="5578406"/>
            <a:ext cx="532781" cy="100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26">
            <a:extLst>
              <a:ext uri="{FF2B5EF4-FFF2-40B4-BE49-F238E27FC236}">
                <a16:creationId xmlns="" xmlns:a16="http://schemas.microsoft.com/office/drawing/2014/main" id="{6B06580B-1AD8-4E12-98C1-EC33A9975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377" y="1596503"/>
            <a:ext cx="1832284" cy="356609"/>
          </a:xfrm>
          <a:prstGeom prst="rect">
            <a:avLst/>
          </a:prstGeom>
          <a:gradFill rotWithShape="0">
            <a:gsLst>
              <a:gs pos="0">
                <a:srgbClr val="9DC3E6"/>
              </a:gs>
              <a:gs pos="50000">
                <a:srgbClr val="DFEBF7"/>
              </a:gs>
              <a:gs pos="100000">
                <a:srgbClr val="9DC3E6"/>
              </a:gs>
            </a:gsLst>
            <a:lin ang="18900000" scaled="1"/>
          </a:gradFill>
          <a:ln w="12700" algn="ctr">
            <a:solidFill>
              <a:srgbClr val="9DC3E6"/>
            </a:solidFill>
            <a:miter lim="800000"/>
            <a:headEnd/>
            <a:tailEnd/>
          </a:ln>
          <a:effectLst>
            <a:outerShdw dist="28398" dir="3806097" algn="ctr" rotWithShape="0">
              <a:srgbClr val="2D4E6B">
                <a:alpha val="50000"/>
              </a:srgbClr>
            </a:outerShdw>
          </a:effectLst>
        </p:spPr>
        <p:txBody>
          <a:bodyPr vert="horz" wrap="square" lIns="36576" tIns="0" rIns="36576" bIns="72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600 heures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1" name="Text Box 28">
            <a:extLst>
              <a:ext uri="{FF2B5EF4-FFF2-40B4-BE49-F238E27FC236}">
                <a16:creationId xmlns="" xmlns:a16="http://schemas.microsoft.com/office/drawing/2014/main" id="{EA4F4B25-8A82-4CB5-AEED-6F0EBBF18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78" y="3922161"/>
            <a:ext cx="2894330" cy="77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Calibri"/>
                <a:cs typeface="Calibri"/>
              </a:rPr>
              <a:t>Alternance </a:t>
            </a:r>
            <a:r>
              <a:rPr lang="fr-FR" altLang="fr-FR" sz="2000" b="1" dirty="0">
                <a:solidFill>
                  <a:srgbClr val="2D4E6B"/>
                </a:solidFill>
                <a:latin typeface="Calibri"/>
                <a:cs typeface="Calibri"/>
              </a:rPr>
              <a:t>ou stage</a:t>
            </a:r>
            <a:br>
              <a:rPr lang="fr-FR" altLang="fr-FR" sz="2000" b="1" dirty="0">
                <a:solidFill>
                  <a:srgbClr val="2D4E6B"/>
                </a:solidFill>
                <a:latin typeface="Calibri"/>
                <a:cs typeface="Calibri"/>
              </a:rPr>
            </a:br>
            <a:r>
              <a:rPr lang="fr-FR" altLang="fr-FR" sz="2000" b="1" dirty="0">
                <a:solidFill>
                  <a:srgbClr val="2D4E6B"/>
                </a:solidFill>
                <a:latin typeface="Calibri"/>
                <a:cs typeface="Calibri"/>
              </a:rPr>
              <a:t>dès la 2ème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Calibri"/>
                <a:cs typeface="Calibri"/>
              </a:rPr>
              <a:t>année</a:t>
            </a:r>
            <a:endParaRPr lang="fr-FR" altLang="fr-FR" sz="2000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="" xmlns:a16="http://schemas.microsoft.com/office/drawing/2014/main" id="{CBD8AA43-FB4C-4EDE-8476-62755E00A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474" y="360914"/>
            <a:ext cx="5947247" cy="563563"/>
          </a:xfrm>
          <a:prstGeom prst="rect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altLang="fr-FR" sz="2400">
                <a:solidFill>
                  <a:srgbClr val="000000"/>
                </a:solidFill>
                <a:latin typeface="Calibri"/>
                <a:cs typeface="Calibri"/>
              </a:rPr>
              <a:t>Une dimension professionnalisante</a:t>
            </a:r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E8649A6F-554F-423B-89F9-53CE7F2A9C9A}"/>
              </a:ext>
            </a:extLst>
          </p:cNvPr>
          <p:cNvSpPr txBox="1"/>
          <p:nvPr/>
        </p:nvSpPr>
        <p:spPr>
          <a:xfrm>
            <a:off x="4339103" y="2735803"/>
            <a:ext cx="345571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/>
              <a:t>des interventions assurées par des </a:t>
            </a:r>
            <a:r>
              <a:rPr lang="fr-FR" sz="2000" b="1" i="1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spécialistes</a:t>
            </a:r>
            <a:r>
              <a:rPr lang="fr-FR" sz="2000" b="1" i="1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sz="2000" b="1" i="1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issus du monde professionnel​</a:t>
            </a:r>
            <a:endParaRPr lang="fr-FR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Oval 8">
            <a:extLst>
              <a:ext uri="{FF2B5EF4-FFF2-40B4-BE49-F238E27FC236}">
                <a16:creationId xmlns="" xmlns:a16="http://schemas.microsoft.com/office/drawing/2014/main" id="{216F6369-7F98-4775-8AA0-02185A8EF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4542" y="1719901"/>
            <a:ext cx="795193" cy="527689"/>
          </a:xfrm>
          <a:prstGeom prst="ellipse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>
                <a:solidFill>
                  <a:srgbClr val="000000"/>
                </a:solidFill>
                <a:latin typeface="Calibri"/>
                <a:cs typeface="Calibri"/>
              </a:rPr>
              <a:t>20</a:t>
            </a: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%</a:t>
            </a:r>
            <a:endParaRPr lang="fr-FR" altLang="fr-FR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phique 9" descr="Globe">
            <a:extLst>
              <a:ext uri="{FF2B5EF4-FFF2-40B4-BE49-F238E27FC236}">
                <a16:creationId xmlns="" xmlns:a16="http://schemas.microsoft.com/office/drawing/2014/main" id="{B1D32547-94B6-492A-83F3-ED4B5B33B63C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04875" y="5799743"/>
            <a:ext cx="666998" cy="676894"/>
          </a:xfrm>
          <a:prstGeom prst="rect">
            <a:avLst/>
          </a:prstGeom>
        </p:spPr>
      </p:pic>
      <p:sp>
        <p:nvSpPr>
          <p:cNvPr id="10" name="Text Box 12">
            <a:extLst>
              <a:ext uri="{FF2B5EF4-FFF2-40B4-BE49-F238E27FC236}">
                <a16:creationId xmlns="" xmlns:a16="http://schemas.microsoft.com/office/drawing/2014/main" id="{1170BDE9-F907-4B00-943D-6A6EFC106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921" y="5974545"/>
            <a:ext cx="2474046" cy="37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i="1">
                <a:solidFill>
                  <a:srgbClr val="2D4E6B"/>
                </a:solidFill>
                <a:latin typeface="Calibri"/>
                <a:cs typeface="Calibri"/>
              </a:rPr>
              <a:t>Stage à l'international</a:t>
            </a:r>
          </a:p>
        </p:txBody>
      </p:sp>
      <p:pic>
        <p:nvPicPr>
          <p:cNvPr id="14" name="Graphique 15" descr="Case cochée contour">
            <a:extLst>
              <a:ext uri="{FF2B5EF4-FFF2-40B4-BE49-F238E27FC236}">
                <a16:creationId xmlns="" xmlns:a16="http://schemas.microsoft.com/office/drawing/2014/main" id="{418AF653-1703-41D8-814A-9C4BE0EDD267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7986" y="3077106"/>
            <a:ext cx="765959" cy="77585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99007EA0-1D48-4DC0-BA7F-FA7A60FAE5E0}"/>
              </a:ext>
            </a:extLst>
          </p:cNvPr>
          <p:cNvSpPr txBox="1"/>
          <p:nvPr/>
        </p:nvSpPr>
        <p:spPr>
          <a:xfrm>
            <a:off x="5371902" y="4631026"/>
            <a:ext cx="194109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Journées Métiers</a:t>
            </a:r>
          </a:p>
          <a:p>
            <a:r>
              <a:rPr lang="fr-FR" dirty="0">
                <a:cs typeface="Calibri"/>
              </a:rPr>
              <a:t>Démarche PPP</a:t>
            </a:r>
          </a:p>
        </p:txBody>
      </p:sp>
      <p:pic>
        <p:nvPicPr>
          <p:cNvPr id="12" name="Graphique 15" descr="Vivats contour">
            <a:extLst>
              <a:ext uri="{FF2B5EF4-FFF2-40B4-BE49-F238E27FC236}">
                <a16:creationId xmlns="" xmlns:a16="http://schemas.microsoft.com/office/drawing/2014/main" id="{ED25BB30-B2AB-4BAD-9958-79EE1AB1CBA2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370280" y="45275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332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cteur droit avec flèche 34">
            <a:extLst>
              <a:ext uri="{FF2B5EF4-FFF2-40B4-BE49-F238E27FC236}">
                <a16:creationId xmlns="" xmlns:a16="http://schemas.microsoft.com/office/drawing/2014/main" id="{22861408-E722-4E0D-8972-DBF085CDAEFB}"/>
              </a:ext>
            </a:extLst>
          </p:cNvPr>
          <p:cNvCxnSpPr>
            <a:cxnSpLocks/>
          </p:cNvCxnSpPr>
          <p:nvPr/>
        </p:nvCxnSpPr>
        <p:spPr>
          <a:xfrm>
            <a:off x="2698287" y="4387488"/>
            <a:ext cx="449851" cy="924976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6">
            <a:extLst>
              <a:ext uri="{FF2B5EF4-FFF2-40B4-BE49-F238E27FC236}">
                <a16:creationId xmlns="" xmlns:a16="http://schemas.microsoft.com/office/drawing/2014/main" id="{FAE9E3F7-AB40-4C55-930B-060BCEED7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752" y="1969232"/>
            <a:ext cx="1244907" cy="560991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b="1" i="1">
                <a:solidFill>
                  <a:srgbClr val="C09100"/>
                </a:solidFill>
                <a:latin typeface="Calibri"/>
                <a:cs typeface="Calibri"/>
              </a:rPr>
              <a:t>L3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="" xmlns:a16="http://schemas.microsoft.com/office/drawing/2014/main" id="{CA9A4B68-FBC5-42CF-8E47-8E7E0451F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150" y="4024939"/>
            <a:ext cx="2607001" cy="350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Insertion professionnelle</a:t>
            </a:r>
            <a:endParaRPr lang="fr-FR" altLang="fr-FR" b="0" i="1" u="none" strike="noStrike" cap="none" normalizeH="0" baseline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="" xmlns:a16="http://schemas.microsoft.com/office/drawing/2014/main" id="{25BCBE5B-84EA-4FDE-8250-CD7228CF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543" y="1063869"/>
            <a:ext cx="5982404" cy="8308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IRIAF </a:t>
            </a:r>
            <a:r>
              <a:rPr kumimoji="0" lang="fr-FR" altLang="fr-FR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(Inst</a:t>
            </a:r>
            <a:r>
              <a:rPr lang="fr-FR" altLang="fr-FR" sz="1400" i="1" dirty="0" smtClean="0">
                <a:solidFill>
                  <a:srgbClr val="000000"/>
                </a:solidFill>
                <a:latin typeface="Calibri"/>
                <a:cs typeface="Calibri"/>
              </a:rPr>
              <a:t>itut des risques industriels assuranciels et financiers) </a:t>
            </a:r>
            <a:r>
              <a:rPr kumimoji="0" lang="fr-FR" altLang="fr-FR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Niort </a:t>
            </a:r>
            <a:endParaRPr lang="fr-FR" altLang="fr-F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000000"/>
                </a:solidFill>
                <a:latin typeface="Calibri"/>
                <a:cs typeface="Calibri"/>
              </a:rPr>
              <a:t>Maths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/info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Poitiers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SID 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Toulouse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MIAGE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Nantes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MIASHS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 Bordeaux</a:t>
            </a:r>
            <a:endParaRPr lang="fr-FR" altLang="fr-FR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pic>
        <p:nvPicPr>
          <p:cNvPr id="7177" name="Picture 9" descr="etudiants-chapeau_318-62709">
            <a:extLst>
              <a:ext uri="{FF2B5EF4-FFF2-40B4-BE49-F238E27FC236}">
                <a16:creationId xmlns="" xmlns:a16="http://schemas.microsoft.com/office/drawing/2014/main" id="{2B45DD9B-CC1B-41F2-B22F-EA767F6AF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9434" y="3539324"/>
            <a:ext cx="811867" cy="72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 Box 10">
            <a:extLst>
              <a:ext uri="{FF2B5EF4-FFF2-40B4-BE49-F238E27FC236}">
                <a16:creationId xmlns="" xmlns:a16="http://schemas.microsoft.com/office/drawing/2014/main" id="{3D6A5D61-8DA6-4B2A-B115-DD8F85122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638" y="1964665"/>
            <a:ext cx="2506455" cy="547747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Master</a:t>
            </a:r>
            <a:endParaRPr kumimoji="0" lang="fr-FR" alt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="" xmlns:a16="http://schemas.microsoft.com/office/drawing/2014/main" id="{B6316249-4A2A-4C37-A677-CD54810E3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9" y="5412672"/>
            <a:ext cx="2390632" cy="72239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Calibri"/>
                <a:cs typeface="Calibri"/>
              </a:rPr>
              <a:t>Des </a:t>
            </a:r>
            <a:r>
              <a:rPr lang="fr-FR" altLang="fr-FR" dirty="0">
                <a:solidFill>
                  <a:srgbClr val="2D4E6B"/>
                </a:solidFill>
                <a:latin typeface="Calibri"/>
                <a:cs typeface="Calibri"/>
              </a:rPr>
              <a:t>écoles d’ingénieur accessibles sur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Calibri"/>
                <a:cs typeface="Calibri"/>
              </a:rPr>
              <a:t> dossier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="" xmlns:a16="http://schemas.microsoft.com/office/drawing/2014/main" id="{AE38602F-4FAC-4C50-ACF9-627505279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581" y="6155778"/>
            <a:ext cx="3550519" cy="415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ENSAI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 – 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INSA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 – Polytech </a:t>
            </a:r>
            <a:r>
              <a:rPr lang="fr-FR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lang="fr-FR" altLang="fr-FR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Calibri"/>
              </a:rPr>
              <a:t>CNAM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="" xmlns:a16="http://schemas.microsoft.com/office/drawing/2014/main" id="{937F17FA-2572-4E0B-936D-3CFE553D3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255" y="3141080"/>
            <a:ext cx="1282411" cy="36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b="1">
                <a:solidFill>
                  <a:srgbClr val="8EAADB"/>
                </a:solidFill>
                <a:latin typeface="Calibri"/>
                <a:cs typeface="Calibri"/>
              </a:rPr>
              <a:t>Statistiques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="" xmlns:a16="http://schemas.microsoft.com/office/drawing/2014/main" id="{B7091344-FA09-4C0D-9D1A-E17AD2EA9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4325" y="3498474"/>
            <a:ext cx="2174565" cy="46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4475A1"/>
                </a:solidFill>
                <a:effectLst/>
                <a:latin typeface="Calibri" panose="020F0502020204030204" pitchFamily="34" charset="0"/>
              </a:rPr>
              <a:t>Chargé d’études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5">
            <a:extLst>
              <a:ext uri="{FF2B5EF4-FFF2-40B4-BE49-F238E27FC236}">
                <a16:creationId xmlns="" xmlns:a16="http://schemas.microsoft.com/office/drawing/2014/main" id="{2FD026ED-34E1-4235-9456-4C4FCA753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9878" y="2287871"/>
            <a:ext cx="1332737" cy="411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8EAADB"/>
                </a:solidFill>
                <a:effectLst/>
                <a:latin typeface="Calibri" panose="020F0502020204030204" pitchFamily="34" charset="0"/>
              </a:rPr>
              <a:t>Actuarielles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rgbClr val="8EAAD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6">
            <a:extLst>
              <a:ext uri="{FF2B5EF4-FFF2-40B4-BE49-F238E27FC236}">
                <a16:creationId xmlns="" xmlns:a16="http://schemas.microsoft.com/office/drawing/2014/main" id="{159156E3-F507-4B2B-853C-1BFC9811A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1691" y="2736007"/>
            <a:ext cx="1123558" cy="494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8EAADB"/>
                </a:solidFill>
                <a:effectLst/>
                <a:latin typeface="Calibri" panose="020F0502020204030204" pitchFamily="34" charset="0"/>
              </a:rPr>
              <a:t>Marketing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rgbClr val="8EAAD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="" xmlns:a16="http://schemas.microsoft.com/office/drawing/2014/main" id="{A264C249-0B5E-4D3B-AF7F-776AB71CD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729" y="4495977"/>
            <a:ext cx="1513671" cy="38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F5B183"/>
                </a:solidFill>
                <a:effectLst/>
                <a:latin typeface="Calibri" panose="020F0502020204030204" pitchFamily="34" charset="0"/>
              </a:rPr>
              <a:t>Décisionnel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8">
            <a:extLst>
              <a:ext uri="{FF2B5EF4-FFF2-40B4-BE49-F238E27FC236}">
                <a16:creationId xmlns="" xmlns:a16="http://schemas.microsoft.com/office/drawing/2014/main" id="{992B0FCA-9020-4B58-B50C-012B286D3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3739" y="4823480"/>
            <a:ext cx="600301" cy="38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F5B183"/>
                </a:solidFill>
                <a:effectLst/>
                <a:latin typeface="Calibri" panose="020F0502020204030204" pitchFamily="34" charset="0"/>
              </a:rPr>
              <a:t>Web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9">
            <a:extLst>
              <a:ext uri="{FF2B5EF4-FFF2-40B4-BE49-F238E27FC236}">
                <a16:creationId xmlns="" xmlns:a16="http://schemas.microsoft.com/office/drawing/2014/main" id="{971FBC70-0900-4268-9790-E279D113D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0423" y="4109806"/>
            <a:ext cx="1494292" cy="538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B35E25"/>
                </a:solidFill>
                <a:effectLst/>
                <a:latin typeface="Calibri" panose="020F0502020204030204" pitchFamily="34" charset="0"/>
              </a:rPr>
              <a:t>Développeur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="" xmlns:a16="http://schemas.microsoft.com/office/drawing/2014/main" id="{1F280FD4-6BFE-4A09-B413-717E7E567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4791" y="5168836"/>
            <a:ext cx="847478" cy="40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>
                <a:ln>
                  <a:noFill/>
                </a:ln>
                <a:solidFill>
                  <a:srgbClr val="F5B183"/>
                </a:solidFill>
                <a:effectLst/>
                <a:latin typeface="Calibri" panose="020F0502020204030204" pitchFamily="34" charset="0"/>
              </a:rPr>
              <a:t>Big data</a:t>
            </a:r>
            <a:endParaRPr kumimoji="0" lang="fr-FR" altLang="fr-F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21">
            <a:extLst>
              <a:ext uri="{FF2B5EF4-FFF2-40B4-BE49-F238E27FC236}">
                <a16:creationId xmlns="" xmlns:a16="http://schemas.microsoft.com/office/drawing/2014/main" id="{D67634F2-12CC-424D-81B6-7E6427F9C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9067" y="3365494"/>
            <a:ext cx="670957" cy="35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73264D"/>
                </a:solidFill>
                <a:effectLst/>
                <a:latin typeface="Calibri"/>
                <a:cs typeface="Calibri"/>
              </a:rPr>
              <a:t>Data</a:t>
            </a:r>
            <a:endParaRPr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9" name="Text Box 23">
            <a:extLst>
              <a:ext uri="{FF2B5EF4-FFF2-40B4-BE49-F238E27FC236}">
                <a16:creationId xmlns="" xmlns:a16="http://schemas.microsoft.com/office/drawing/2014/main" id="{924153F8-C1BC-46D4-A0D7-26E64A3F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71486" y="3726497"/>
            <a:ext cx="1075191" cy="104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C285A3"/>
                </a:solidFill>
                <a:latin typeface="Calibri"/>
                <a:cs typeface="Calibri"/>
              </a:rPr>
              <a:t>Manager</a:t>
            </a:r>
            <a:endParaRPr lang="fr-FR" dirty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 err="1">
                <a:ln>
                  <a:noFill/>
                </a:ln>
                <a:solidFill>
                  <a:srgbClr val="C285A3"/>
                </a:solidFill>
                <a:effectLst/>
                <a:latin typeface="Calibri"/>
                <a:cs typeface="Calibri"/>
              </a:rPr>
              <a:t>Scientist</a:t>
            </a:r>
            <a:r>
              <a:rPr lang="fr-FR" altLang="fr-FR" b="1" dirty="0">
                <a:solidFill>
                  <a:srgbClr val="C285A3"/>
                </a:solidFill>
                <a:latin typeface="Calibri"/>
                <a:cs typeface="Calibri"/>
              </a:rPr>
              <a:t> </a:t>
            </a:r>
            <a:r>
              <a:rPr lang="fr-FR" altLang="fr-FR" b="1" dirty="0" err="1">
                <a:solidFill>
                  <a:srgbClr val="C285A3"/>
                </a:solidFill>
                <a:latin typeface="Calibri"/>
                <a:cs typeface="Calibri"/>
              </a:rPr>
              <a:t>Analyst</a:t>
            </a:r>
            <a:endParaRPr lang="fr-FR" altLang="fr-FR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31">
            <a:extLst>
              <a:ext uri="{FF2B5EF4-FFF2-40B4-BE49-F238E27FC236}">
                <a16:creationId xmlns="" xmlns:a16="http://schemas.microsoft.com/office/drawing/2014/main" id="{36A8D8B9-85A7-4B82-BDC6-EC409C21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32" y="3560147"/>
            <a:ext cx="4353753" cy="722393"/>
          </a:xfrm>
          <a:prstGeom prst="rect">
            <a:avLst/>
          </a:prstGeom>
          <a:noFill/>
          <a:ln w="12700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B.U.T.</a:t>
            </a:r>
            <a: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/>
            </a:r>
            <a:br>
              <a:rPr lang="fr-FR" altLang="fr-FR" sz="2000" b="1" i="1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</a:b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Bac + 3</a:t>
            </a:r>
            <a:endParaRPr kumimoji="0" lang="fr-FR" alt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4A71A566-C82F-45E8-89F3-6BF0F9B26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581" y="5454276"/>
            <a:ext cx="4366108" cy="558395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1" u="none" strike="noStrike" cap="none" normalizeH="0" baseline="0">
                <a:ln>
                  <a:noFill/>
                </a:ln>
                <a:solidFill>
                  <a:srgbClr val="C09100"/>
                </a:solidFill>
                <a:effectLst/>
                <a:latin typeface="Calibri"/>
                <a:cs typeface="Calibri"/>
              </a:rPr>
              <a:t>Ecole</a:t>
            </a:r>
            <a:r>
              <a:rPr lang="fr-FR" altLang="fr-FR" sz="2000" b="1" i="1">
                <a:solidFill>
                  <a:srgbClr val="C09100"/>
                </a:solidFill>
                <a:latin typeface="Calibri"/>
                <a:cs typeface="Calibri"/>
              </a:rPr>
              <a:t> d’ingénieur</a:t>
            </a:r>
            <a:endParaRPr lang="fr-FR" altLang="fr-FR" sz="2000" b="0" i="0" u="none" strike="noStrike" cap="none" normalizeH="0" baseline="0" dirty="0">
              <a:ln>
                <a:noFill/>
              </a:ln>
              <a:effectLst/>
              <a:latin typeface="Calibri"/>
              <a:cs typeface="Calibri"/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="" xmlns:a16="http://schemas.microsoft.com/office/drawing/2014/main" id="{DC83D4A1-5A95-47D8-ADCC-8FEF65E4A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474" y="360914"/>
            <a:ext cx="5947247" cy="563563"/>
          </a:xfrm>
          <a:prstGeom prst="rect">
            <a:avLst/>
          </a:prstGeom>
          <a:solidFill>
            <a:srgbClr val="DFEBF7"/>
          </a:solidFill>
          <a:ln w="12700" algn="ctr">
            <a:solidFill>
              <a:srgbClr val="4475A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altLang="fr-FR" sz="2400">
                <a:solidFill>
                  <a:srgbClr val="000000"/>
                </a:solidFill>
                <a:latin typeface="Calibri"/>
                <a:cs typeface="Calibri"/>
              </a:rPr>
              <a:t>Poursuite d'études ou insertion professionnelle</a:t>
            </a:r>
            <a:endParaRPr lang="fr-FR"/>
          </a:p>
        </p:txBody>
      </p:sp>
      <p:sp>
        <p:nvSpPr>
          <p:cNvPr id="38" name="Text Box 19">
            <a:extLst>
              <a:ext uri="{FF2B5EF4-FFF2-40B4-BE49-F238E27FC236}">
                <a16:creationId xmlns="" xmlns:a16="http://schemas.microsoft.com/office/drawing/2014/main" id="{5F03D11F-3A4B-4AC6-8842-9A675BA9E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144" y="5733474"/>
            <a:ext cx="1205325" cy="40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fr-FR" altLang="fr-FR" b="1">
                <a:solidFill>
                  <a:srgbClr val="B35E25"/>
                </a:solidFill>
                <a:latin typeface="Calibri"/>
                <a:cs typeface="Calibri"/>
              </a:rPr>
              <a:t>Ingénieur</a:t>
            </a:r>
            <a:endParaRPr lang="fr-FR"/>
          </a:p>
        </p:txBody>
      </p:sp>
      <p:sp>
        <p:nvSpPr>
          <p:cNvPr id="39" name="Text Box 20">
            <a:extLst>
              <a:ext uri="{FF2B5EF4-FFF2-40B4-BE49-F238E27FC236}">
                <a16:creationId xmlns="" xmlns:a16="http://schemas.microsoft.com/office/drawing/2014/main" id="{702C6E7E-3EC9-46EB-A1B7-9CCE2C337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5947" y="6157213"/>
            <a:ext cx="2331893" cy="40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b="1">
                <a:solidFill>
                  <a:srgbClr val="F5B183"/>
                </a:solidFill>
                <a:latin typeface="Calibri"/>
                <a:cs typeface="Calibri"/>
              </a:rPr>
              <a:t>Intelligence artificielle</a:t>
            </a:r>
            <a:endParaRPr lang="fr-FR"/>
          </a:p>
        </p:txBody>
      </p:sp>
      <p:sp>
        <p:nvSpPr>
          <p:cNvPr id="40" name="Text Box 20">
            <a:extLst>
              <a:ext uri="{FF2B5EF4-FFF2-40B4-BE49-F238E27FC236}">
                <a16:creationId xmlns="" xmlns:a16="http://schemas.microsoft.com/office/drawing/2014/main" id="{51240F91-780A-4945-A4FC-9B8E77FBE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673" y="2237424"/>
            <a:ext cx="1500621" cy="46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b="1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Géomaticien</a:t>
            </a:r>
            <a:endParaRPr lang="fr-FR">
              <a:solidFill>
                <a:schemeClr val="accent6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42" name="Text Box 20">
            <a:extLst>
              <a:ext uri="{FF2B5EF4-FFF2-40B4-BE49-F238E27FC236}">
                <a16:creationId xmlns="" xmlns:a16="http://schemas.microsoft.com/office/drawing/2014/main" id="{E21FE063-85AC-44D3-9C08-E2C2AF783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78" y="2802281"/>
            <a:ext cx="1500621" cy="46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Biostatisticien</a:t>
            </a:r>
            <a:endParaRPr lang="fr-FR" dirty="0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="" xmlns:a16="http://schemas.microsoft.com/office/drawing/2014/main" id="{43928FDA-A8F3-4A40-8CD9-7AA7D2F81FB7}"/>
              </a:ext>
            </a:extLst>
          </p:cNvPr>
          <p:cNvCxnSpPr>
            <a:cxnSpLocks/>
          </p:cNvCxnSpPr>
          <p:nvPr/>
        </p:nvCxnSpPr>
        <p:spPr>
          <a:xfrm flipV="1">
            <a:off x="4667916" y="2674940"/>
            <a:ext cx="609910" cy="812868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="" xmlns:a16="http://schemas.microsoft.com/office/drawing/2014/main" id="{E26AC752-0BAA-4C7B-A9AE-15776DC4AD5A}"/>
              </a:ext>
            </a:extLst>
          </p:cNvPr>
          <p:cNvCxnSpPr/>
          <p:nvPr/>
        </p:nvCxnSpPr>
        <p:spPr>
          <a:xfrm flipV="1">
            <a:off x="2688732" y="2582223"/>
            <a:ext cx="599884" cy="905585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="" xmlns:a16="http://schemas.microsoft.com/office/drawing/2014/main" id="{806E30CF-5305-455C-A80F-E1F8448F3475}"/>
              </a:ext>
            </a:extLst>
          </p:cNvPr>
          <p:cNvCxnSpPr>
            <a:cxnSpLocks/>
          </p:cNvCxnSpPr>
          <p:nvPr/>
        </p:nvCxnSpPr>
        <p:spPr>
          <a:xfrm>
            <a:off x="4881740" y="3915794"/>
            <a:ext cx="3131264" cy="10045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="" xmlns:a16="http://schemas.microsoft.com/office/drawing/2014/main" id="{E77E0228-499A-48F9-8676-3B5A59A76D32}"/>
              </a:ext>
            </a:extLst>
          </p:cNvPr>
          <p:cNvCxnSpPr>
            <a:cxnSpLocks/>
          </p:cNvCxnSpPr>
          <p:nvPr/>
        </p:nvCxnSpPr>
        <p:spPr>
          <a:xfrm>
            <a:off x="4668686" y="2228804"/>
            <a:ext cx="501913" cy="8814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="" xmlns:a16="http://schemas.microsoft.com/office/drawing/2014/main" id="{7A893D63-9E43-4399-909C-E7C17D364CFA}"/>
              </a:ext>
            </a:extLst>
          </p:cNvPr>
          <p:cNvCxnSpPr>
            <a:cxnSpLocks/>
          </p:cNvCxnSpPr>
          <p:nvPr/>
        </p:nvCxnSpPr>
        <p:spPr>
          <a:xfrm flipH="1">
            <a:off x="3931578" y="4361985"/>
            <a:ext cx="736338" cy="933387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2039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467AAC6D-6944-4963-BAAC-2F76AC459657}"/>
              </a:ext>
            </a:extLst>
          </p:cNvPr>
          <p:cNvSpPr txBox="1"/>
          <p:nvPr/>
        </p:nvSpPr>
        <p:spPr>
          <a:xfrm>
            <a:off x="803275" y="507332"/>
            <a:ext cx="1057213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i="1" dirty="0"/>
              <a:t>Le B.U.T. </a:t>
            </a:r>
            <a:r>
              <a:rPr lang="fr-FR" sz="2800" b="1" i="1" dirty="0"/>
              <a:t>Science des Données </a:t>
            </a:r>
            <a:r>
              <a:rPr lang="fr-FR" sz="2400" b="1" i="1" dirty="0"/>
              <a:t>c'est :</a:t>
            </a:r>
            <a:endParaRPr lang="fr-FR" sz="2400" b="1" i="1" dirty="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5199D065-7BEB-4F08-BD23-3AAAF9D2D349}"/>
              </a:ext>
            </a:extLst>
          </p:cNvPr>
          <p:cNvSpPr txBox="1"/>
          <p:nvPr/>
        </p:nvSpPr>
        <p:spPr>
          <a:xfrm>
            <a:off x="2905431" y="1479755"/>
            <a:ext cx="855652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Une formation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Universitaire</a:t>
            </a:r>
            <a:r>
              <a:rPr lang="fr-FR" sz="2400" dirty="0">
                <a:latin typeface="Arial"/>
                <a:cs typeface="Arial"/>
              </a:rPr>
              <a:t>,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Professionnelle</a:t>
            </a:r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2400" dirty="0">
                <a:latin typeface="Arial"/>
                <a:cs typeface="Arial"/>
              </a:rPr>
              <a:t>et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Sélective</a:t>
            </a:r>
            <a:r>
              <a:rPr lang="fr-FR" sz="2400" b="1" dirty="0">
                <a:latin typeface="Arial"/>
                <a:cs typeface="Arial"/>
              </a:rPr>
              <a:t>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F8943F15-5281-4587-8FA8-A89EFCE1A895}"/>
              </a:ext>
            </a:extLst>
          </p:cNvPr>
          <p:cNvSpPr txBox="1"/>
          <p:nvPr/>
        </p:nvSpPr>
        <p:spPr>
          <a:xfrm>
            <a:off x="2905433" y="2229465"/>
            <a:ext cx="682358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Un enseignement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Concret </a:t>
            </a:r>
            <a:r>
              <a:rPr lang="fr-FR" sz="2400" dirty="0">
                <a:latin typeface="Arial"/>
                <a:cs typeface="Arial"/>
              </a:rPr>
              <a:t>et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Accompagné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1CA4D076-ABEC-4910-9622-F6EA28ECBF4F}"/>
              </a:ext>
            </a:extLst>
          </p:cNvPr>
          <p:cNvSpPr txBox="1"/>
          <p:nvPr/>
        </p:nvSpPr>
        <p:spPr>
          <a:xfrm>
            <a:off x="2905432" y="2966883"/>
            <a:ext cx="582807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Avec une vraie dimension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Humaine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613B4BA6-4257-40FF-A9E1-24416F64F7D5}"/>
              </a:ext>
            </a:extLst>
          </p:cNvPr>
          <p:cNvSpPr txBox="1"/>
          <p:nvPr/>
        </p:nvSpPr>
        <p:spPr>
          <a:xfrm>
            <a:off x="975853" y="4417141"/>
            <a:ext cx="1068274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800" b="1" i="1" dirty="0">
                <a:solidFill>
                  <a:schemeClr val="accent5">
                    <a:lumMod val="75000"/>
                  </a:schemeClr>
                </a:solidFill>
              </a:rPr>
              <a:t>Vers les métiers porteurs du Big Data et de l'Intelligence Artificielle</a:t>
            </a:r>
            <a:endParaRPr lang="fr-FR" sz="2800" b="1" i="1">
              <a:solidFill>
                <a:schemeClr val="accent5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2657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91c7d2-f56a-4daf-8392-4831516d6139">
      <Terms xmlns="http://schemas.microsoft.com/office/infopath/2007/PartnerControls"/>
    </lcf76f155ced4ddcb4097134ff3c332f>
    <TaxCatchAll xmlns="817782e4-74f7-4fe0-ae4a-87a9e22be0d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B602BEF1454A9D1C2F130CCE88CB" ma:contentTypeVersion="12" ma:contentTypeDescription="Crée un document." ma:contentTypeScope="" ma:versionID="803c85fbec65a3b630a303304f16b1b4">
  <xsd:schema xmlns:xsd="http://www.w3.org/2001/XMLSchema" xmlns:xs="http://www.w3.org/2001/XMLSchema" xmlns:p="http://schemas.microsoft.com/office/2006/metadata/properties" xmlns:ns2="5a91c7d2-f56a-4daf-8392-4831516d6139" xmlns:ns3="817782e4-74f7-4fe0-ae4a-87a9e22be0df" targetNamespace="http://schemas.microsoft.com/office/2006/metadata/properties" ma:root="true" ma:fieldsID="22cbcea772808d1d7acef2147f10612a" ns2:_="" ns3:_="">
    <xsd:import namespace="5a91c7d2-f56a-4daf-8392-4831516d6139"/>
    <xsd:import namespace="817782e4-74f7-4fe0-ae4a-87a9e22be0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1c7d2-f56a-4daf-8392-4831516d6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1e53345a-0816-489b-9a5d-f039fa85a9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82e4-74f7-4fe0-ae4a-87a9e22be0d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ea549ec-2cae-4c55-b821-5ff35e14b141}" ma:internalName="TaxCatchAll" ma:showField="CatchAllData" ma:web="817782e4-74f7-4fe0-ae4a-87a9e22be0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BC3780-6541-4AB5-AA67-923351EBDFBF}">
  <ds:schemaRefs>
    <ds:schemaRef ds:uri="http://purl.org/dc/elements/1.1/"/>
    <ds:schemaRef ds:uri="http://schemas.microsoft.com/office/2006/metadata/properties"/>
    <ds:schemaRef ds:uri="http://purl.org/dc/terms/"/>
    <ds:schemaRef ds:uri="817782e4-74f7-4fe0-ae4a-87a9e22be0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a91c7d2-f56a-4daf-8392-4831516d613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E8FA17-79D2-490A-BB47-B42DFD46DD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1c7d2-f56a-4daf-8392-4831516d6139"/>
    <ds:schemaRef ds:uri="817782e4-74f7-4fe0-ae4a-87a9e22be0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5FCD4F-7FAD-4795-8FCD-4A0339611B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562</Words>
  <Application>Microsoft Office PowerPoint</Application>
  <PresentationFormat>Personnalisé</PresentationFormat>
  <Paragraphs>140</Paragraphs>
  <Slides>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IBAZIZEN MYRIAM</dc:creator>
  <cp:lastModifiedBy>hamaz</cp:lastModifiedBy>
  <cp:revision>558</cp:revision>
  <cp:lastPrinted>2023-03-07T09:01:59Z</cp:lastPrinted>
  <dcterms:created xsi:type="dcterms:W3CDTF">2020-11-05T16:42:35Z</dcterms:created>
  <dcterms:modified xsi:type="dcterms:W3CDTF">2023-07-16T18:36:22Z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0x010100A2D5B602BEF1454A9D1C2F130CCE88CB</vt:lpwstr>
  </property>
  <property fmtid="{D5CDD505-2E9C-101B-9397-08002B2CF9AE}" pid="3" name="MediaServiceImageTags">
    <vt:lpwstr/>
  </property>
</Properties>
</file>