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536">
          <p15:clr>
            <a:srgbClr val="A4A3A4"/>
          </p15:clr>
        </p15:guide>
        <p15:guide id="2" pos="67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CAC9C"/>
    <a:srgbClr val="CC3399"/>
    <a:srgbClr val="2F54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>
        <p:scale>
          <a:sx n="42" d="100"/>
          <a:sy n="42" d="100"/>
        </p:scale>
        <p:origin x="-1230" y="4644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851151" y="17155953"/>
            <a:ext cx="16037719" cy="4373087"/>
          </a:xfrm>
        </p:spPr>
        <p:txBody>
          <a:bodyPr anchor="t" anchorCtr="0"/>
          <a:lstStyle>
            <a:lvl1pPr algn="r">
              <a:defRPr sz="10300">
                <a:solidFill>
                  <a:schemeClr val="tx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851151" y="22622313"/>
            <a:ext cx="16037719" cy="2354739"/>
          </a:xfrm>
        </p:spPr>
        <p:txBody>
          <a:bodyPr/>
          <a:lstStyle>
            <a:lvl1pPr marL="0" indent="0" algn="r">
              <a:buNone/>
              <a:defRPr sz="65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1475933" indent="0" algn="ctr">
              <a:buNone/>
            </a:lvl2pPr>
            <a:lvl3pPr marL="2951866" indent="0" algn="ctr">
              <a:buNone/>
            </a:lvl3pPr>
            <a:lvl4pPr marL="4427799" indent="0" algn="ctr">
              <a:buNone/>
            </a:lvl4pPr>
            <a:lvl5pPr marL="5903732" indent="0" algn="ctr">
              <a:buNone/>
            </a:lvl5pPr>
            <a:lvl6pPr marL="7379665" indent="0" algn="ctr">
              <a:buNone/>
            </a:lvl6pPr>
            <a:lvl7pPr marL="8855598" indent="0" algn="ctr">
              <a:buNone/>
            </a:lvl7pPr>
            <a:lvl8pPr marL="10331531" indent="0" algn="ctr">
              <a:buNone/>
            </a:lvl8pPr>
            <a:lvl9pPr marL="11807464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4968539" y="28055031"/>
            <a:ext cx="5345906" cy="1614678"/>
          </a:xfrm>
        </p:spPr>
        <p:txBody>
          <a:bodyPr/>
          <a:lstStyle>
            <a:lvl1pPr>
              <a:defRPr sz="4500"/>
            </a:lvl1pPr>
          </a:lstStyle>
          <a:p>
            <a:fld id="{34B3DD36-188B-4110-8530-D3BF62AFB086}" type="datetimeFigureOut">
              <a:rPr lang="fr-FR" smtClean="0"/>
              <a:pPr/>
              <a:t>08/11/2023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6778609" y="28055031"/>
            <a:ext cx="8125778" cy="1614678"/>
          </a:xfrm>
        </p:spPr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2844022" y="28055031"/>
            <a:ext cx="2851150" cy="1614678"/>
          </a:xfrm>
        </p:spPr>
        <p:txBody>
          <a:bodyPr/>
          <a:lstStyle/>
          <a:p>
            <a:fld id="{73E18ED7-DFE2-4040-A8A0-E355B3C5E70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2116088" y="16104732"/>
            <a:ext cx="17106900" cy="5651373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2138363" y="22285922"/>
            <a:ext cx="17106900" cy="3027521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2116089" y="16104732"/>
            <a:ext cx="534591" cy="5651373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2138363" y="22285922"/>
            <a:ext cx="534591" cy="3027521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DD36-188B-4110-8530-D3BF62AFB086}" type="datetimeFigureOut">
              <a:rPr lang="fr-FR" smtClean="0"/>
              <a:pPr/>
              <a:t>08/11/2023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ED7-DFE2-4040-A8A0-E355B3C5E70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5503128" y="1212416"/>
            <a:ext cx="4811316" cy="2583204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69182" y="1212416"/>
            <a:ext cx="14077553" cy="2583204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DD36-188B-4110-8530-D3BF62AFB086}" type="datetimeFigureOut">
              <a:rPr lang="fr-FR" smtClean="0"/>
              <a:pPr/>
              <a:t>08/11/2023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ED7-DFE2-4040-A8A0-E355B3C5E70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95187" tIns="147593" rIns="295187" bIns="147593" anchor="t" compatLnSpc="1"/>
          <a:lstStyle/>
          <a:p>
            <a:endParaRPr kumimoji="0" lang="en-US"/>
          </a:p>
        </p:txBody>
      </p:sp>
      <p:sp>
        <p:nvSpPr>
          <p:cNvPr id="8" name="Triangle isocèle 7"/>
          <p:cNvSpPr>
            <a:spLocks noChangeAspect="1"/>
          </p:cNvSpPr>
          <p:nvPr/>
        </p:nvSpPr>
        <p:spPr>
          <a:xfrm rot="5400000">
            <a:off x="781979" y="28676096"/>
            <a:ext cx="842519" cy="28135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5400000">
            <a:off x="2413323" y="14135284"/>
            <a:ext cx="25834848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95187" tIns="147593" rIns="295187" bIns="147593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DD36-188B-4110-8530-D3BF62AFB086}" type="datetimeFigureOut">
              <a:rPr lang="fr-FR" smtClean="0"/>
              <a:pPr/>
              <a:t>08/11/2023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ED7-DFE2-4040-A8A0-E355B3C5E70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1069181" y="5382260"/>
            <a:ext cx="19245263" cy="21798153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1151" y="13119260"/>
            <a:ext cx="16037719" cy="4709478"/>
          </a:xfrm>
        </p:spPr>
        <p:txBody>
          <a:bodyPr anchor="t" anchorCtr="0"/>
          <a:lstStyle>
            <a:lvl1pPr algn="r">
              <a:buNone/>
              <a:defRPr sz="10300" b="0" cap="none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29347" y="18837911"/>
            <a:ext cx="15859522" cy="5045870"/>
          </a:xfrm>
        </p:spPr>
        <p:txBody>
          <a:bodyPr anchor="t" anchorCtr="0"/>
          <a:lstStyle>
            <a:lvl1pPr marL="0" indent="0" algn="r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4968539" y="28055031"/>
            <a:ext cx="5345906" cy="1614678"/>
          </a:xfrm>
        </p:spPr>
        <p:txBody>
          <a:bodyPr/>
          <a:lstStyle/>
          <a:p>
            <a:fld id="{34B3DD36-188B-4110-8530-D3BF62AFB086}" type="datetimeFigureOut">
              <a:rPr lang="fr-FR" smtClean="0"/>
              <a:pPr/>
              <a:t>08/11/2023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6778609" y="28055031"/>
            <a:ext cx="8125778" cy="1614678"/>
          </a:xfr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2501884" y="28055031"/>
            <a:ext cx="3556810" cy="1614678"/>
          </a:xfrm>
        </p:spPr>
        <p:txBody>
          <a:bodyPr/>
          <a:lstStyle/>
          <a:p>
            <a:fld id="{73E18ED7-DFE2-4040-A8A0-E355B3C5E70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138363" y="12446478"/>
            <a:ext cx="17106900" cy="5651373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138363" y="12446478"/>
            <a:ext cx="534591" cy="5651373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9181" y="1009175"/>
            <a:ext cx="19245263" cy="4036695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DD36-188B-4110-8530-D3BF62AFB086}" type="datetimeFigureOut">
              <a:rPr lang="fr-FR" smtClean="0"/>
              <a:pPr/>
              <a:t>08/11/2023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ED7-DFE2-4040-A8A0-E355B3C5E70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1069181" y="5382260"/>
            <a:ext cx="9451562" cy="21798153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10832588" y="5368805"/>
            <a:ext cx="9451562" cy="21798153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9181" y="1009175"/>
            <a:ext cx="19245263" cy="4036695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9181" y="5676604"/>
            <a:ext cx="9448148" cy="3027521"/>
          </a:xfrm>
          <a:noFill/>
          <a:ln>
            <a:noFill/>
          </a:ln>
        </p:spPr>
        <p:txBody>
          <a:bodyPr lIns="295187" anchor="b" anchorCtr="0">
            <a:noAutofit/>
          </a:bodyPr>
          <a:lstStyle>
            <a:lvl1pPr marL="0" indent="0">
              <a:buNone/>
              <a:defRPr sz="7700" b="1">
                <a:solidFill>
                  <a:schemeClr val="accent2"/>
                </a:solidFill>
              </a:defRPr>
            </a:lvl1pPr>
            <a:lvl2pPr>
              <a:buNone/>
              <a:defRPr sz="6500" b="1"/>
            </a:lvl2pPr>
            <a:lvl3pPr>
              <a:buNone/>
              <a:defRPr sz="5800" b="1"/>
            </a:lvl3pPr>
            <a:lvl4pPr>
              <a:buNone/>
              <a:defRPr sz="5200" b="1"/>
            </a:lvl4pPr>
            <a:lvl5pPr>
              <a:buNone/>
              <a:defRPr sz="52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10870011" y="5718651"/>
            <a:ext cx="9451859" cy="3027521"/>
          </a:xfrm>
          <a:noFill/>
          <a:ln>
            <a:noFill/>
          </a:ln>
        </p:spPr>
        <p:txBody>
          <a:bodyPr lIns="295187" anchor="b" anchorCtr="0"/>
          <a:lstStyle>
            <a:lvl1pPr marL="0" indent="0">
              <a:buNone/>
              <a:defRPr sz="7700" b="1">
                <a:solidFill>
                  <a:schemeClr val="accent2"/>
                </a:solidFill>
              </a:defRPr>
            </a:lvl1pPr>
            <a:lvl2pPr>
              <a:buNone/>
              <a:defRPr sz="6500" b="1"/>
            </a:lvl2pPr>
            <a:lvl3pPr>
              <a:buNone/>
              <a:defRPr sz="5800" b="1"/>
            </a:lvl3pPr>
            <a:lvl4pPr>
              <a:buNone/>
              <a:defRPr sz="5200" b="1"/>
            </a:lvl4pPr>
            <a:lvl5pPr>
              <a:buNone/>
              <a:defRPr sz="52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DD36-188B-4110-8530-D3BF62AFB086}" type="datetimeFigureOut">
              <a:rPr lang="fr-FR" smtClean="0"/>
              <a:pPr/>
              <a:t>08/11/2023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ED7-DFE2-4040-A8A0-E355B3C5E70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1069181" y="9418957"/>
            <a:ext cx="9444434" cy="17828736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10870010" y="9418957"/>
            <a:ext cx="9444434" cy="17828736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9181" y="1009175"/>
            <a:ext cx="19245263" cy="4036695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DD36-188B-4110-8530-D3BF62AFB086}" type="datetimeFigureOut">
              <a:rPr lang="fr-FR" smtClean="0"/>
              <a:pPr/>
              <a:t>08/11/2023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ED7-DFE2-4040-A8A0-E355B3C5E70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781979" y="28676096"/>
            <a:ext cx="842519" cy="28135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DD36-188B-4110-8530-D3BF62AFB086}" type="datetimeFigureOut">
              <a:rPr lang="fr-FR" smtClean="0"/>
              <a:pPr/>
              <a:t>08/11/2023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ED7-DFE2-4040-A8A0-E355B3C5E70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Connecteur droit 4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95187" tIns="147593" rIns="295187" bIns="147593" anchor="t" compatLnSpc="1"/>
          <a:lstStyle/>
          <a:p>
            <a:endParaRPr kumimoji="0" lang="en-US"/>
          </a:p>
        </p:txBody>
      </p:sp>
      <p:sp>
        <p:nvSpPr>
          <p:cNvPr id="6" name="Triangle isocèle 5"/>
          <p:cNvSpPr>
            <a:spLocks noChangeAspect="1"/>
          </p:cNvSpPr>
          <p:nvPr/>
        </p:nvSpPr>
        <p:spPr>
          <a:xfrm rot="5400000">
            <a:off x="781979" y="28676096"/>
            <a:ext cx="842519" cy="28135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790342" y="1345564"/>
            <a:ext cx="5880497" cy="3700304"/>
          </a:xfrm>
        </p:spPr>
        <p:txBody>
          <a:bodyPr anchor="b" anchorCtr="0">
            <a:noAutofit/>
          </a:bodyPr>
          <a:lstStyle>
            <a:lvl1pPr algn="l">
              <a:buNone/>
              <a:defRPr sz="65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14790342" y="5382263"/>
            <a:ext cx="5880497" cy="21381870"/>
          </a:xfrm>
        </p:spPr>
        <p:txBody>
          <a:bodyPr/>
          <a:lstStyle>
            <a:lvl1pPr marL="0" indent="0">
              <a:lnSpc>
                <a:spcPts val="7102"/>
              </a:lnSpc>
              <a:spcAft>
                <a:spcPts val="3228"/>
              </a:spcAft>
              <a:buNone/>
              <a:defRPr sz="5200">
                <a:solidFill>
                  <a:schemeClr val="tx2"/>
                </a:solidFill>
              </a:defRPr>
            </a:lvl1pPr>
            <a:lvl2pPr>
              <a:buNone/>
              <a:defRPr sz="3900"/>
            </a:lvl2pPr>
            <a:lvl3pPr>
              <a:buNone/>
              <a:defRPr sz="3200"/>
            </a:lvl3pPr>
            <a:lvl4pPr>
              <a:buNone/>
              <a:defRPr sz="2900"/>
            </a:lvl4pPr>
            <a:lvl5pPr>
              <a:buNone/>
              <a:defRPr sz="2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DD36-188B-4110-8530-D3BF62AFB086}" type="datetimeFigureOut">
              <a:rPr lang="fr-FR" smtClean="0"/>
              <a:pPr/>
              <a:t>08/11/2023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ED7-DFE2-4040-A8A0-E355B3C5E70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95187" tIns="147593" rIns="295187" bIns="147593" anchor="t" compatLnSpc="1"/>
          <a:lstStyle/>
          <a:p>
            <a:endParaRPr kumimoji="0" lang="en-US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 rot="5400000">
            <a:off x="1126804" y="14675070"/>
            <a:ext cx="26642187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95187" tIns="147593" rIns="295187" bIns="147593" anchor="t" compatLnSpc="1"/>
          <a:lstStyle/>
          <a:p>
            <a:endParaRPr kumimoji="0" lang="en-US" dirty="0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781979" y="28676096"/>
            <a:ext cx="842519" cy="28135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quarter" idx="1"/>
          </p:nvPr>
        </p:nvSpPr>
        <p:spPr>
          <a:xfrm>
            <a:off x="712787" y="1345567"/>
            <a:ext cx="13364766" cy="25229343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9181" y="2211071"/>
            <a:ext cx="19245263" cy="2978466"/>
          </a:xfrm>
          <a:ln>
            <a:solidFill>
              <a:schemeClr val="accent1"/>
            </a:solidFill>
          </a:ln>
        </p:spPr>
        <p:txBody>
          <a:bodyPr lIns="885560" anchor="ctr"/>
          <a:lstStyle>
            <a:lvl1pPr algn="r">
              <a:buNone/>
              <a:defRPr sz="6500" b="0">
                <a:solidFill>
                  <a:schemeClr val="tx1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69181" y="8409781"/>
            <a:ext cx="19245263" cy="18851367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1937"/>
              </a:spcBef>
              <a:buNone/>
              <a:defRPr sz="103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069181" y="5382262"/>
            <a:ext cx="19245263" cy="2354739"/>
          </a:xfrm>
        </p:spPr>
        <p:txBody>
          <a:bodyPr anchor="ctr" anchorCtr="0"/>
          <a:lstStyle>
            <a:lvl1pPr marL="0" indent="0" algn="l">
              <a:buFontTx/>
              <a:buNone/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3DD36-188B-4110-8530-D3BF62AFB086}" type="datetimeFigureOut">
              <a:rPr lang="fr-FR" smtClean="0"/>
              <a:pPr/>
              <a:t>08/11/2023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18ED7-DFE2-4040-A8A0-E355B3C5E70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95187" tIns="147593" rIns="295187" bIns="147593" anchor="t" compatLnSpc="1"/>
          <a:lstStyle/>
          <a:p>
            <a:endParaRPr kumimoji="0" lang="en-US"/>
          </a:p>
        </p:txBody>
      </p:sp>
      <p:sp>
        <p:nvSpPr>
          <p:cNvPr id="9" name="Triangle isocèle 8"/>
          <p:cNvSpPr>
            <a:spLocks noChangeAspect="1"/>
          </p:cNvSpPr>
          <p:nvPr/>
        </p:nvSpPr>
        <p:spPr>
          <a:xfrm rot="5400000">
            <a:off x="781979" y="28676096"/>
            <a:ext cx="842519" cy="28135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069182" y="2211072"/>
            <a:ext cx="427673" cy="3027521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5000">
              <a:schemeClr val="tx2">
                <a:lumMod val="20000"/>
                <a:lumOff val="80000"/>
              </a:schemeClr>
            </a:gs>
            <a:gs pos="100000">
              <a:schemeClr val="accent3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1069181" y="672783"/>
            <a:ext cx="19245263" cy="4373087"/>
          </a:xfrm>
          <a:prstGeom prst="rect">
            <a:avLst/>
          </a:prstGeom>
        </p:spPr>
        <p:txBody>
          <a:bodyPr vert="horz" lIns="295187" tIns="147593" rIns="295187" bIns="147593" anchor="b" anchorCtr="0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1069181" y="5382261"/>
            <a:ext cx="19245263" cy="21677053"/>
          </a:xfrm>
          <a:prstGeom prst="rect">
            <a:avLst/>
          </a:prstGeom>
        </p:spPr>
        <p:txBody>
          <a:bodyPr vert="horz" lIns="295187" tIns="147593" rIns="295187" bIns="147593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14968539" y="28060637"/>
            <a:ext cx="5353034" cy="1614678"/>
          </a:xfrm>
          <a:prstGeom prst="rect">
            <a:avLst/>
          </a:prstGeom>
        </p:spPr>
        <p:txBody>
          <a:bodyPr vert="horz" lIns="295187" tIns="147593" rIns="295187" bIns="147593"/>
          <a:lstStyle>
            <a:lvl1pPr algn="l" eaLnBrk="1" latinLnBrk="0" hangingPunct="1">
              <a:defRPr kumimoji="0" sz="4500">
                <a:solidFill>
                  <a:schemeClr val="tx2"/>
                </a:solidFill>
              </a:defRPr>
            </a:lvl1pPr>
          </a:lstStyle>
          <a:p>
            <a:fld id="{34B3DD36-188B-4110-8530-D3BF62AFB086}" type="datetimeFigureOut">
              <a:rPr lang="fr-FR" smtClean="0"/>
              <a:pPr/>
              <a:t>08/11/2023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778609" y="28060637"/>
            <a:ext cx="8197056" cy="1614678"/>
          </a:xfrm>
          <a:prstGeom prst="rect">
            <a:avLst/>
          </a:prstGeom>
        </p:spPr>
        <p:txBody>
          <a:bodyPr vert="horz" lIns="295187" tIns="147593" rIns="295187" bIns="147593"/>
          <a:lstStyle>
            <a:lvl1pPr algn="r" eaLnBrk="1" latinLnBrk="0" hangingPunct="1">
              <a:defRPr kumimoji="0" sz="45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32703" y="28060637"/>
            <a:ext cx="4633119" cy="1614678"/>
          </a:xfrm>
          <a:prstGeom prst="rect">
            <a:avLst/>
          </a:prstGeom>
        </p:spPr>
        <p:txBody>
          <a:bodyPr vert="horz" lIns="295187" tIns="147593" rIns="295187" bIns="147593"/>
          <a:lstStyle>
            <a:lvl1pPr algn="l" eaLnBrk="1" latinLnBrk="0" hangingPunct="1">
              <a:defRPr kumimoji="0" sz="4500">
                <a:solidFill>
                  <a:schemeClr val="tx2"/>
                </a:solidFill>
              </a:defRPr>
            </a:lvl1pPr>
          </a:lstStyle>
          <a:p>
            <a:fld id="{73E18ED7-DFE2-4040-A8A0-E355B3C5E70A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8" name="Connecteur droit 27"/>
          <p:cNvSpPr>
            <a:spLocks noChangeShapeType="1"/>
          </p:cNvSpPr>
          <p:nvPr/>
        </p:nvSpPr>
        <p:spPr bwMode="auto">
          <a:xfrm>
            <a:off x="1069181" y="28046621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95187" tIns="147593" rIns="295187" bIns="147593" anchor="t" compatLnSpc="1"/>
          <a:lstStyle/>
          <a:p>
            <a:endParaRPr kumimoji="0" lang="en-US"/>
          </a:p>
        </p:txBody>
      </p:sp>
      <p:sp>
        <p:nvSpPr>
          <p:cNvPr id="29" name="Connecteur droit 28"/>
          <p:cNvSpPr>
            <a:spLocks noChangeShapeType="1"/>
          </p:cNvSpPr>
          <p:nvPr/>
        </p:nvSpPr>
        <p:spPr bwMode="auto">
          <a:xfrm>
            <a:off x="1069181" y="5045870"/>
            <a:ext cx="19245263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295187" tIns="147593" rIns="295187" bIns="147593" anchor="t" compatLnSpc="1"/>
          <a:lstStyle/>
          <a:p>
            <a:endParaRPr kumimoji="0" lang="en-US"/>
          </a:p>
        </p:txBody>
      </p:sp>
      <p:sp>
        <p:nvSpPr>
          <p:cNvPr id="10" name="Triangle isocèle 9"/>
          <p:cNvSpPr>
            <a:spLocks noChangeAspect="1"/>
          </p:cNvSpPr>
          <p:nvPr/>
        </p:nvSpPr>
        <p:spPr>
          <a:xfrm rot="5400000">
            <a:off x="781979" y="28676096"/>
            <a:ext cx="842519" cy="28135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95187" tIns="147593" rIns="295187" bIns="147593"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103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885560" indent="-885560" algn="l" rtl="0" eaLnBrk="1" latinLnBrk="0" hangingPunct="1">
        <a:spcBef>
          <a:spcPts val="1937"/>
        </a:spcBef>
        <a:buClr>
          <a:schemeClr val="accent1"/>
        </a:buClr>
        <a:buSzPct val="76000"/>
        <a:buFont typeface="Wingdings 3"/>
        <a:buChar char=""/>
        <a:defRPr kumimoji="0"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1771120" indent="-885560" algn="l" rtl="0" eaLnBrk="1" latinLnBrk="0" hangingPunct="1">
        <a:spcBef>
          <a:spcPts val="1614"/>
        </a:spcBef>
        <a:buClr>
          <a:schemeClr val="accent2"/>
        </a:buClr>
        <a:buSzPct val="76000"/>
        <a:buFont typeface="Wingdings 3"/>
        <a:buChar char=""/>
        <a:defRPr kumimoji="0" sz="7400" kern="1200">
          <a:solidFill>
            <a:schemeClr val="tx2"/>
          </a:solidFill>
          <a:latin typeface="+mn-lt"/>
          <a:ea typeface="+mn-ea"/>
          <a:cs typeface="+mn-cs"/>
        </a:defRPr>
      </a:lvl2pPr>
      <a:lvl3pPr marL="2656679" indent="-737967" algn="l" rtl="0" eaLnBrk="1" latinLnBrk="0" hangingPunct="1">
        <a:spcBef>
          <a:spcPts val="1614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3542239" indent="-737967" algn="l" rtl="0" eaLnBrk="1" latinLnBrk="0" hangingPunct="1">
        <a:spcBef>
          <a:spcPts val="1291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4427799" indent="-737967" algn="l" rtl="0" eaLnBrk="1" latinLnBrk="0" hangingPunct="1">
        <a:spcBef>
          <a:spcPts val="968"/>
        </a:spcBef>
        <a:buClr>
          <a:schemeClr val="accent2"/>
        </a:buClr>
        <a:buSzPct val="70000"/>
        <a:buFont typeface="Wingdings"/>
        <a:buChar char=""/>
        <a:defRPr kumimoji="0" sz="5200" kern="1200">
          <a:solidFill>
            <a:schemeClr val="tx1"/>
          </a:solidFill>
          <a:latin typeface="+mn-lt"/>
          <a:ea typeface="+mn-ea"/>
          <a:cs typeface="+mn-cs"/>
        </a:defRPr>
      </a:lvl5pPr>
      <a:lvl6pPr marL="5313359" indent="-590373" algn="l" rtl="0" eaLnBrk="1" latinLnBrk="0" hangingPunct="1">
        <a:spcBef>
          <a:spcPts val="968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52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5903732" indent="-590373" algn="l" rtl="0" eaLnBrk="1" latinLnBrk="0" hangingPunct="1">
        <a:spcBef>
          <a:spcPts val="968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45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6494105" indent="-590373" algn="l" rtl="0" eaLnBrk="1" latinLnBrk="0" hangingPunct="1">
        <a:spcBef>
          <a:spcPts val="968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45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7084479" indent="-590373" algn="l" rtl="0" eaLnBrk="1" latinLnBrk="0" hangingPunct="1">
        <a:spcBef>
          <a:spcPts val="968"/>
        </a:spcBef>
        <a:buClr>
          <a:srgbClr val="9FB8CD"/>
        </a:buClr>
        <a:buSzPct val="75000"/>
        <a:buFont typeface="Wingdings 3"/>
        <a:buChar char=""/>
        <a:defRPr kumimoji="0" lang="en-US" sz="39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47593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29518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442779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59037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73796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88555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03315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180746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1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Document 70">
            <a:extLst>
              <a:ext uri="{FF2B5EF4-FFF2-40B4-BE49-F238E27FC236}">
                <a16:creationId xmlns:a16="http://schemas.microsoft.com/office/drawing/2014/main" xmlns="" id="{BDE0F702-C663-4137-978E-0AACE76E46F2}"/>
              </a:ext>
            </a:extLst>
          </p:cNvPr>
          <p:cNvSpPr/>
          <p:nvPr/>
        </p:nvSpPr>
        <p:spPr>
          <a:xfrm rot="10800000" flipH="1">
            <a:off x="0" y="3676492"/>
            <a:ext cx="21392526" cy="3181507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dup0" fmla="*/ 0 w 21600"/>
              <a:gd name="connsiteY0dup0" fmla="*/ 0 h 21495"/>
              <a:gd name="connsiteX1dup0" fmla="*/ 21600 w 21600"/>
              <a:gd name="connsiteY1dup0" fmla="*/ 0 h 21495"/>
              <a:gd name="connsiteX2dup0" fmla="*/ 15601 w 21600"/>
              <a:gd name="connsiteY2dup0" fmla="*/ 18514 h 21495"/>
              <a:gd name="connsiteX3dup0" fmla="*/ 0 w 21600"/>
              <a:gd name="connsiteY3dup0" fmla="*/ 20172 h 21495"/>
              <a:gd name="connsiteX4dup0" fmla="*/ 0 w 21600"/>
              <a:gd name="connsiteY4dup0" fmla="*/ 0 h 21495"/>
              <a:gd name="connsiteX0dup0dup1" fmla="*/ 0 w 15601"/>
              <a:gd name="connsiteY0dup0dup1" fmla="*/ 29 h 21524"/>
              <a:gd name="connsiteX1dup0dup1" fmla="*/ 15591 w 15601"/>
              <a:gd name="connsiteY1dup0dup1" fmla="*/ 0 h 21524"/>
              <a:gd name="connsiteX2dup0dup1" fmla="*/ 15601 w 15601"/>
              <a:gd name="connsiteY2dup0dup1" fmla="*/ 18543 h 21524"/>
              <a:gd name="connsiteX3dup0dup1" fmla="*/ 0 w 15601"/>
              <a:gd name="connsiteY3dup0dup1" fmla="*/ 20201 h 21524"/>
              <a:gd name="connsiteX4dup0dup1" fmla="*/ 0 w 15601"/>
              <a:gd name="connsiteY4dup0dup1" fmla="*/ 29 h 21524"/>
              <a:gd name="connsiteX0dup0dup1dup2" fmla="*/ 0 w 15601"/>
              <a:gd name="connsiteY0dup0dup1dup2" fmla="*/ 29 h 21278"/>
              <a:gd name="connsiteX1dup0dup1dup2" fmla="*/ 15591 w 15601"/>
              <a:gd name="connsiteY1dup0dup1dup2" fmla="*/ 0 h 21278"/>
              <a:gd name="connsiteX2dup0dup1dup2" fmla="*/ 15601 w 15601"/>
              <a:gd name="connsiteY2dup0dup1dup2" fmla="*/ 18543 h 21278"/>
              <a:gd name="connsiteX3dup0dup1dup2" fmla="*/ 0 w 15601"/>
              <a:gd name="connsiteY3dup0dup1dup2" fmla="*/ 20201 h 21278"/>
              <a:gd name="connsiteX4dup0dup1dup2" fmla="*/ 0 w 15601"/>
              <a:gd name="connsiteY4dup0dup1dup2" fmla="*/ 29 h 21278"/>
              <a:gd name="connsiteX0dup0dup1dup2dup3" fmla="*/ 0 w 15601"/>
              <a:gd name="connsiteY0dup0dup1dup2dup3" fmla="*/ 29 h 21156"/>
              <a:gd name="connsiteX1dup0dup1dup2dup3" fmla="*/ 15591 w 15601"/>
              <a:gd name="connsiteY1dup0dup1dup2dup3" fmla="*/ 0 h 21156"/>
              <a:gd name="connsiteX2dup0dup1dup2dup3" fmla="*/ 15601 w 15601"/>
              <a:gd name="connsiteY2dup0dup1dup2dup3" fmla="*/ 18543 h 21156"/>
              <a:gd name="connsiteX3dup0dup1dup2dup3" fmla="*/ 0 w 15601"/>
              <a:gd name="connsiteY3dup0dup1dup2dup3" fmla="*/ 20201 h 21156"/>
              <a:gd name="connsiteX4dup0dup1dup2dup3" fmla="*/ 0 w 15601"/>
              <a:gd name="connsiteY4dup0dup1dup2dup3" fmla="*/ 29 h 21156"/>
              <a:gd name="connsiteX0dup0dup1dup2dup3dup4" fmla="*/ 0 w 15601"/>
              <a:gd name="connsiteY0dup0dup1dup2dup3dup4" fmla="*/ 29 h 21172"/>
              <a:gd name="connsiteX1dup0dup1dup2dup3dup4" fmla="*/ 15591 w 15601"/>
              <a:gd name="connsiteY1dup0dup1dup2dup3dup4" fmla="*/ 0 h 21172"/>
              <a:gd name="connsiteX2dup0dup1dup2dup3dup4" fmla="*/ 15601 w 15601"/>
              <a:gd name="connsiteY2dup0dup1dup2dup3dup4" fmla="*/ 18543 h 21172"/>
              <a:gd name="connsiteX3dup0dup1dup2dup3dup4" fmla="*/ 0 w 15601"/>
              <a:gd name="connsiteY3dup0dup1dup2dup3dup4" fmla="*/ 20201 h 21172"/>
              <a:gd name="connsiteX4dup0dup1dup2dup3dup4" fmla="*/ 0 w 15601"/>
              <a:gd name="connsiteY4dup0dup1dup2dup3dup4" fmla="*/ 29 h 21172"/>
              <a:gd name="connsiteX0dup0dup1dup2dup3dup4dup5" fmla="*/ 0 w 15601"/>
              <a:gd name="connsiteY0dup0dup1dup2dup3dup4dup5" fmla="*/ 29 h 21294"/>
              <a:gd name="connsiteX1dup0dup1dup2dup3dup4dup5" fmla="*/ 15591 w 15601"/>
              <a:gd name="connsiteY1dup0dup1dup2dup3dup4dup5" fmla="*/ 0 h 21294"/>
              <a:gd name="connsiteX2dup0dup1dup2dup3dup4dup5" fmla="*/ 15601 w 15601"/>
              <a:gd name="connsiteY2dup0dup1dup2dup3dup4dup5" fmla="*/ 18543 h 21294"/>
              <a:gd name="connsiteX3dup0dup1dup2dup3dup4dup5" fmla="*/ 0 w 15601"/>
              <a:gd name="connsiteY3dup0dup1dup2dup3dup4dup5" fmla="*/ 20201 h 21294"/>
              <a:gd name="connsiteX4dup0dup1dup2dup3dup4dup5" fmla="*/ 0 w 15601"/>
              <a:gd name="connsiteY4dup0dup1dup2dup3dup4dup5" fmla="*/ 29 h 21294"/>
              <a:gd name="connsiteX0dup0dup1dup2dup3dup4dup5dup6" fmla="*/ 0 w 15601"/>
              <a:gd name="connsiteY0dup0dup1dup2dup3dup4dup5dup6" fmla="*/ 29 h 21270"/>
              <a:gd name="connsiteX1dup0dup1dup2dup3dup4dup5dup6" fmla="*/ 15591 w 15601"/>
              <a:gd name="connsiteY1dup0dup1dup2dup3dup4dup5dup6" fmla="*/ 0 h 21270"/>
              <a:gd name="connsiteX2dup0dup1dup2dup3dup4dup5dup6" fmla="*/ 15601 w 15601"/>
              <a:gd name="connsiteY2dup0dup1dup2dup3dup4dup5dup6" fmla="*/ 18543 h 21270"/>
              <a:gd name="connsiteX3dup0dup1dup2dup3dup4dup5dup6" fmla="*/ 0 w 15601"/>
              <a:gd name="connsiteY3dup0dup1dup2dup3dup4dup5dup6" fmla="*/ 20201 h 21270"/>
              <a:gd name="connsiteX4dup0dup1dup2dup3dup4dup5dup6" fmla="*/ 0 w 15601"/>
              <a:gd name="connsiteY4dup0dup1dup2dup3dup4dup5dup6" fmla="*/ 29 h 21270"/>
              <a:gd name="connsiteX0dup0dup1dup2dup3dup4dup5dup6dup7" fmla="*/ 0 w 15601"/>
              <a:gd name="connsiteY0dup0dup1dup2dup3dup4dup5dup6dup7" fmla="*/ 29 h 21322"/>
              <a:gd name="connsiteX1dup0dup1dup2dup3dup4dup5dup6dup7" fmla="*/ 15591 w 15601"/>
              <a:gd name="connsiteY1dup0dup1dup2dup3dup4dup5dup6dup7" fmla="*/ 0 h 21322"/>
              <a:gd name="connsiteX2dup0dup1dup2dup3dup4dup5dup6dup7" fmla="*/ 15601 w 15601"/>
              <a:gd name="connsiteY2dup0dup1dup2dup3dup4dup5dup6dup7" fmla="*/ 18863 h 21322"/>
              <a:gd name="connsiteX3dup0dup1dup2dup3dup4dup5dup6dup7" fmla="*/ 0 w 15601"/>
              <a:gd name="connsiteY3dup0dup1dup2dup3dup4dup5dup6dup7" fmla="*/ 20201 h 21322"/>
              <a:gd name="connsiteX4dup0dup1dup2dup3dup4dup5dup6dup7" fmla="*/ 0 w 15601"/>
              <a:gd name="connsiteY4dup0dup1dup2dup3dup4dup5dup6dup7" fmla="*/ 29 h 21322"/>
              <a:gd name="connsiteX0dup0dup1dup2dup3dup4dup5dup6dup7dup8" fmla="*/ 0 w 15601"/>
              <a:gd name="connsiteY0dup0dup1dup2dup3dup4dup5dup6dup7dup8" fmla="*/ 29 h 21347"/>
              <a:gd name="connsiteX1dup0dup1dup2dup3dup4dup5dup6dup7dup8" fmla="*/ 15591 w 15601"/>
              <a:gd name="connsiteY1dup0dup1dup2dup3dup4dup5dup6dup7dup8" fmla="*/ 0 h 21347"/>
              <a:gd name="connsiteX2dup0dup1dup2dup3dup4dup5dup6dup7dup8" fmla="*/ 15601 w 15601"/>
              <a:gd name="connsiteY2dup0dup1dup2dup3dup4dup5dup6dup7dup8" fmla="*/ 18863 h 21347"/>
              <a:gd name="connsiteX3dup0dup1dup2dup3dup4dup5dup6dup7dup8" fmla="*/ 0 w 15601"/>
              <a:gd name="connsiteY3dup0dup1dup2dup3dup4dup5dup6dup7dup8" fmla="*/ 20201 h 21347"/>
              <a:gd name="connsiteX4dup0dup1dup2dup3dup4dup5dup6dup7dup8" fmla="*/ 0 w 15601"/>
              <a:gd name="connsiteY4dup0dup1dup2dup3dup4dup5dup6dup7dup8" fmla="*/ 29 h 21347"/>
              <a:gd name="connsiteX0dup0dup1dup2dup3dup4dup5dup6dup7dup8dup9" fmla="*/ 0 w 15601"/>
              <a:gd name="connsiteY0dup0dup1dup2dup3dup4dup5dup6dup7dup8dup9" fmla="*/ 29 h 21222"/>
              <a:gd name="connsiteX1dup0dup1dup2dup3dup4dup5dup6dup7dup8dup9" fmla="*/ 15591 w 15601"/>
              <a:gd name="connsiteY1dup0dup1dup2dup3dup4dup5dup6dup7dup8dup9" fmla="*/ 0 h 21222"/>
              <a:gd name="connsiteX2dup0dup1dup2dup3dup4dup5dup6dup7dup8dup9" fmla="*/ 15601 w 15601"/>
              <a:gd name="connsiteY2dup0dup1dup2dup3dup4dup5dup6dup7dup8dup9" fmla="*/ 18863 h 21222"/>
              <a:gd name="connsiteX3dup0dup1dup2dup3dup4dup5dup6dup7dup8dup9" fmla="*/ 0 w 15601"/>
              <a:gd name="connsiteY3dup0dup1dup2dup3dup4dup5dup6dup7dup8dup9" fmla="*/ 20201 h 21222"/>
              <a:gd name="connsiteX4dup0dup1dup2dup3dup4dup5dup6dup7dup8dup9" fmla="*/ 0 w 15601"/>
              <a:gd name="connsiteY4dup0dup1dup2dup3dup4dup5dup6dup7dup8dup9" fmla="*/ 29 h 21222"/>
              <a:gd name="connsiteX0dup0dup1dup2dup3dup4dup5dup6dup7dup8dup9dup10" fmla="*/ 0 w 15601"/>
              <a:gd name="connsiteY0dup0dup1dup2dup3dup4dup5dup6dup7dup8dup9dup10" fmla="*/ 29 h 21210"/>
              <a:gd name="connsiteX1dup0dup1dup2dup3dup4dup5dup6dup7dup8dup9dup10" fmla="*/ 15591 w 15601"/>
              <a:gd name="connsiteY1dup0dup1dup2dup3dup4dup5dup6dup7dup8dup9dup10" fmla="*/ 0 h 21210"/>
              <a:gd name="connsiteX2dup0dup1dup2dup3dup4dup5dup6dup7dup8dup9dup10" fmla="*/ 15601 w 15601"/>
              <a:gd name="connsiteY2dup0dup1dup2dup3dup4dup5dup6dup7dup8dup9dup10" fmla="*/ 18863 h 21210"/>
              <a:gd name="connsiteX3dup0dup1dup2dup3dup4dup5dup6dup7dup8dup9dup10" fmla="*/ 0 w 15601"/>
              <a:gd name="connsiteY3dup0dup1dup2dup3dup4dup5dup6dup7dup8dup9dup10" fmla="*/ 20201 h 21210"/>
              <a:gd name="connsiteX4dup0dup1dup2dup3dup4dup5dup6dup7dup8dup9dup10" fmla="*/ 0 w 15601"/>
              <a:gd name="connsiteY4dup0dup1dup2dup3dup4dup5dup6dup7dup8dup9dup10" fmla="*/ 29 h 21210"/>
              <a:gd name="connsiteX0dup0dup1dup2dup3dup4dup5dup6dup7dup8dup9dup10dup11" fmla="*/ 0 w 15601"/>
              <a:gd name="connsiteY0dup0dup1dup2dup3dup4dup5dup6dup7dup8dup9dup10dup11" fmla="*/ 29 h 21275"/>
              <a:gd name="connsiteX1dup0dup1dup2dup3dup4dup5dup6dup7dup8dup9dup10dup11" fmla="*/ 15591 w 15601"/>
              <a:gd name="connsiteY1dup0dup1dup2dup3dup4dup5dup6dup7dup8dup9dup10dup11" fmla="*/ 0 h 21275"/>
              <a:gd name="connsiteX2dup0dup1dup2dup3dup4dup5dup6dup7dup8dup9dup10dup11" fmla="*/ 15601 w 15601"/>
              <a:gd name="connsiteY2dup0dup1dup2dup3dup4dup5dup6dup7dup8dup9dup10dup11" fmla="*/ 19241 h 21275"/>
              <a:gd name="connsiteX3dup0dup1dup2dup3dup4dup5dup6dup7dup8dup9dup10dup11" fmla="*/ 0 w 15601"/>
              <a:gd name="connsiteY3dup0dup1dup2dup3dup4dup5dup6dup7dup8dup9dup10dup11" fmla="*/ 20201 h 21275"/>
              <a:gd name="connsiteX4dup0dup1dup2dup3dup4dup5dup6dup7dup8dup9dup10dup11" fmla="*/ 0 w 15601"/>
              <a:gd name="connsiteY4dup0dup1dup2dup3dup4dup5dup6dup7dup8dup9dup10dup11" fmla="*/ 29 h 21275"/>
              <a:gd name="connsiteX0dup0dup1dup2dup3dup4dup5dup6dup7dup8dup9dup10dup11dup12" fmla="*/ 0 w 15601"/>
              <a:gd name="connsiteY0dup0dup1dup2dup3dup4dup5dup6dup7dup8dup9dup10dup11dup12" fmla="*/ 29 h 21467"/>
              <a:gd name="connsiteX1dup0dup1dup2dup3dup4dup5dup6dup7dup8dup9dup10dup11dup12" fmla="*/ 15591 w 15601"/>
              <a:gd name="connsiteY1dup0dup1dup2dup3dup4dup5dup6dup7dup8dup9dup10dup11dup12" fmla="*/ 0 h 21467"/>
              <a:gd name="connsiteX2dup0dup1dup2dup3dup4dup5dup6dup7dup8dup9dup10dup11dup12" fmla="*/ 15601 w 15601"/>
              <a:gd name="connsiteY2dup0dup1dup2dup3dup4dup5dup6dup7dup8dup9dup10dup11dup12" fmla="*/ 19241 h 21467"/>
              <a:gd name="connsiteX3dup0dup1dup2dup3dup4dup5dup6dup7dup8dup9dup10dup11dup12" fmla="*/ 0 w 15601"/>
              <a:gd name="connsiteY3dup0dup1dup2dup3dup4dup5dup6dup7dup8dup9dup10dup11dup12" fmla="*/ 20434 h 21467"/>
              <a:gd name="connsiteX4dup0dup1dup2dup3dup4dup5dup6dup7dup8dup9dup10dup11dup12" fmla="*/ 0 w 15601"/>
              <a:gd name="connsiteY4dup0dup1dup2dup3dup4dup5dup6dup7dup8dup9dup10dup11dup12" fmla="*/ 29 h 21467"/>
              <a:gd name="connsiteX0dup0dup1dup2dup3dup4dup5dup6dup7dup8dup9dup10dup11dup12dup13" fmla="*/ 0 w 15601"/>
              <a:gd name="connsiteY0dup0dup1dup2dup3dup4dup5dup6dup7dup8dup9dup10dup11dup12dup13" fmla="*/ 29 h 21343"/>
              <a:gd name="connsiteX1dup0dup1dup2dup3dup4dup5dup6dup7dup8dup9dup10dup11dup12dup13" fmla="*/ 15591 w 15601"/>
              <a:gd name="connsiteY1dup0dup1dup2dup3dup4dup5dup6dup7dup8dup9dup10dup11dup12dup13" fmla="*/ 0 h 21343"/>
              <a:gd name="connsiteX2dup0dup1dup2dup3dup4dup5dup6dup7dup8dup9dup10dup11dup12dup13" fmla="*/ 15601 w 15601"/>
              <a:gd name="connsiteY2dup0dup1dup2dup3dup4dup5dup6dup7dup8dup9dup10dup11dup12dup13" fmla="*/ 19241 h 21343"/>
              <a:gd name="connsiteX3dup0dup1dup2dup3dup4dup5dup6dup7dup8dup9dup10dup11dup12dup13" fmla="*/ 0 w 15601"/>
              <a:gd name="connsiteY3dup0dup1dup2dup3dup4dup5dup6dup7dup8dup9dup10dup11dup12dup13" fmla="*/ 20434 h 21343"/>
              <a:gd name="connsiteX4dup0dup1dup2dup3dup4dup5dup6dup7dup8dup9dup10dup11dup12dup13" fmla="*/ 0 w 15601"/>
              <a:gd name="connsiteY4dup0dup1dup2dup3dup4dup5dup6dup7dup8dup9dup10dup11dup12dup13" fmla="*/ 29 h 21343"/>
              <a:gd name="connsiteX0dup0dup1dup2dup3dup4dup5dup6dup7dup8dup9dup10dup11dup12dup13dup14" fmla="*/ 0 w 15601"/>
              <a:gd name="connsiteY0dup0dup1dup2dup3dup4dup5dup6dup7dup8dup9dup10dup11dup12dup13dup14" fmla="*/ 29 h 21351"/>
              <a:gd name="connsiteX1dup0dup1dup2dup3dup4dup5dup6dup7dup8dup9dup10dup11dup12dup13dup14" fmla="*/ 15591 w 15601"/>
              <a:gd name="connsiteY1dup0dup1dup2dup3dup4dup5dup6dup7dup8dup9dup10dup11dup12dup13dup14" fmla="*/ 0 h 21351"/>
              <a:gd name="connsiteX2dup0dup1dup2dup3dup4dup5dup6dup7dup8dup9dup10dup11dup12dup13dup14" fmla="*/ 15601 w 15601"/>
              <a:gd name="connsiteY2dup0dup1dup2dup3dup4dup5dup6dup7dup8dup9dup10dup11dup12dup13dup14" fmla="*/ 19241 h 21351"/>
              <a:gd name="connsiteX3dup0dup1dup2dup3dup4dup5dup6dup7dup8dup9dup10dup11dup12dup13dup14" fmla="*/ 0 w 15601"/>
              <a:gd name="connsiteY3dup0dup1dup2dup3dup4dup5dup6dup7dup8dup9dup10dup11dup12dup13dup14" fmla="*/ 20434 h 21351"/>
              <a:gd name="connsiteX4dup0dup1dup2dup3dup4dup5dup6dup7dup8dup9dup10dup11dup12dup13dup14" fmla="*/ 0 w 15601"/>
              <a:gd name="connsiteY4dup0dup1dup2dup3dup4dup5dup6dup7dup8dup9dup10dup11dup12dup13dup14" fmla="*/ 29 h 21351"/>
            </a:gdLst>
            <a:ahLst/>
            <a:cxnLst>
              <a:cxn ang="0">
                <a:pos x="connsiteX0dup0dup1dup2dup3dup4dup5dup6dup7dup8dup9dup10dup11dup12dup13dup14" y="connsiteY0dup0dup1dup2dup3dup4dup5dup6dup7dup8dup9dup10dup11dup12dup13dup14"/>
              </a:cxn>
              <a:cxn ang="0">
                <a:pos x="connsiteX1dup0dup1dup2dup3dup4dup5dup6dup7dup8dup9dup10dup11dup12dup13dup14" y="connsiteY1dup0dup1dup2dup3dup4dup5dup6dup7dup8dup9dup10dup11dup12dup13dup14"/>
              </a:cxn>
              <a:cxn ang="0">
                <a:pos x="connsiteX2dup0dup1dup2dup3dup4dup5dup6dup7dup8dup9dup10dup11dup12dup13dup14" y="connsiteY2dup0dup1dup2dup3dup4dup5dup6dup7dup8dup9dup10dup11dup12dup13dup14"/>
              </a:cxn>
              <a:cxn ang="0">
                <a:pos x="connsiteX3dup0dup1dup2dup3dup4dup5dup6dup7dup8dup9dup10dup11dup12dup13dup14" y="connsiteY3dup0dup1dup2dup3dup4dup5dup6dup7dup8dup9dup10dup11dup12dup13dup14"/>
              </a:cxn>
              <a:cxn ang="0">
                <a:pos x="connsiteX4dup0dup1dup2dup3dup4dup5dup6dup7dup8dup9dup10dup11dup12dup13dup14" y="connsiteY4dup0dup1dup2dup3dup4dup5dup6dup7dup8dup9dup10dup11dup12dup13dup14"/>
              </a:cxn>
            </a:cxnLst>
            <a:rect l="l" t="t" r="r" b="b"/>
            <a:pathLst>
              <a:path w="15601" h="21351">
                <a:moveTo>
                  <a:pt x="0" y="29"/>
                </a:moveTo>
                <a:lnTo>
                  <a:pt x="15591" y="0"/>
                </a:lnTo>
                <a:cubicBezTo>
                  <a:pt x="15591" y="5774"/>
                  <a:pt x="15601" y="13467"/>
                  <a:pt x="15601" y="19241"/>
                </a:cubicBezTo>
                <a:cubicBezTo>
                  <a:pt x="10638" y="19328"/>
                  <a:pt x="7602" y="23020"/>
                  <a:pt x="0" y="20434"/>
                </a:cubicBezTo>
                <a:lnTo>
                  <a:pt x="0" y="29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/>
            </a:defPPr>
          </a:lstStyle>
          <a:p>
            <a:pPr algn="ctr"/>
            <a:r>
              <a:rPr lang="en-US" sz="4000" dirty="0"/>
              <a:t> </a:t>
            </a:r>
          </a:p>
        </p:txBody>
      </p:sp>
      <p:sp>
        <p:nvSpPr>
          <p:cNvPr id="52" name="ZoneTexte 51"/>
          <p:cNvSpPr txBox="1"/>
          <p:nvPr/>
        </p:nvSpPr>
        <p:spPr>
          <a:xfrm>
            <a:off x="5943600" y="7074568"/>
            <a:ext cx="7868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035" name="WordArt 11"/>
          <p:cNvSpPr>
            <a:spLocks noChangeArrowheads="1" noChangeShapeType="1" noTextEdit="1"/>
          </p:cNvSpPr>
          <p:nvPr/>
        </p:nvSpPr>
        <p:spPr bwMode="auto">
          <a:xfrm>
            <a:off x="2125328" y="16594852"/>
            <a:ext cx="17132968" cy="279475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endParaRPr lang="fr-FR" sz="3600" kern="10" spc="0" dirty="0">
              <a:ln w="9525">
                <a:noFill/>
                <a:round/>
                <a:headEnd/>
                <a:tailEnd/>
              </a:ln>
              <a:solidFill>
                <a:srgbClr val="C00000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xmlns="" id="{4DC57201-3A41-182A-C229-756766ECBF0B}"/>
              </a:ext>
            </a:extLst>
          </p:cNvPr>
          <p:cNvSpPr txBox="1"/>
          <p:nvPr/>
        </p:nvSpPr>
        <p:spPr>
          <a:xfrm>
            <a:off x="946835" y="19114750"/>
            <a:ext cx="19682460" cy="4278094"/>
          </a:xfrm>
          <a:prstGeom prst="rect">
            <a:avLst/>
          </a:prstGeom>
          <a:noFill/>
          <a:ln>
            <a:solidFill>
              <a:srgbClr val="0000CC"/>
            </a:solidFill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fr-FR" sz="4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Conférence </a:t>
            </a:r>
            <a:r>
              <a:rPr lang="fr-FR" sz="48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1</a:t>
            </a:r>
            <a:r>
              <a:rPr lang="fr-FR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:</a:t>
            </a:r>
            <a:r>
              <a:rPr lang="fr-FR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Rhéologie </a:t>
            </a:r>
            <a:r>
              <a:rPr lang="fr-FR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des semi </a:t>
            </a:r>
            <a:r>
              <a:rPr lang="fr-FR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solides</a:t>
            </a:r>
          </a:p>
          <a:p>
            <a:pPr algn="ctr"/>
            <a:r>
              <a:rPr lang="fr-FR" sz="4000" b="1" dirty="0" smtClean="0">
                <a:latin typeface="Georgia" panose="02040502050405020303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Mercredi </a:t>
            </a:r>
            <a:r>
              <a:rPr lang="fr-FR" sz="4000" b="1" dirty="0">
                <a:latin typeface="Georgia" panose="02040502050405020303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29 Novembre 2023 à 09H30 </a:t>
            </a:r>
          </a:p>
          <a:p>
            <a:pPr algn="ctr"/>
            <a:endParaRPr lang="fr-FR" sz="4000" b="1" dirty="0" smtClean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lvl="0" algn="ctr"/>
            <a:r>
              <a:rPr lang="fr-FR" sz="48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Conférence 2 :</a:t>
            </a:r>
            <a:r>
              <a:rPr lang="fr-FR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Instabilités des systèmes dispersés pharmaceutiques : cas des </a:t>
            </a:r>
            <a:r>
              <a:rPr lang="fr-FR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crèmes</a:t>
            </a:r>
          </a:p>
          <a:p>
            <a:pPr lvl="0" algn="ctr"/>
            <a:r>
              <a:rPr lang="fr-FR" sz="4000" b="1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Mercredi </a:t>
            </a:r>
            <a:r>
              <a:rPr lang="fr-FR" sz="4000" b="1" dirty="0" smtClean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06 Décembre </a:t>
            </a:r>
            <a:r>
              <a:rPr lang="fr-FR" sz="4000" b="1" dirty="0">
                <a:solidFill>
                  <a:prstClr val="black"/>
                </a:solidFill>
                <a:latin typeface="Georgia" panose="02040502050405020303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2023 à 09H30 </a:t>
            </a:r>
            <a:endParaRPr lang="fr-FR" sz="4000" b="1" dirty="0">
              <a:solidFill>
                <a:prstClr val="black"/>
              </a:solidFill>
              <a:latin typeface="Georgia" panose="02040502050405020303" pitchFamily="18" charset="0"/>
              <a:ea typeface="Times New Roman" panose="02020603050405020304" pitchFamily="18" charset="0"/>
              <a:cs typeface="Open Sans" panose="020B06060305040202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09C54430-CF33-185E-CD46-61D9DD556921}"/>
              </a:ext>
            </a:extLst>
          </p:cNvPr>
          <p:cNvSpPr txBox="1"/>
          <p:nvPr/>
        </p:nvSpPr>
        <p:spPr>
          <a:xfrm>
            <a:off x="3129642" y="5130370"/>
            <a:ext cx="15316846" cy="1117228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 fontAlgn="base"/>
            <a:r>
              <a:rPr lang="fr-FR" sz="3600" b="1" dirty="0">
                <a:latin typeface="+mj-lt"/>
                <a:cs typeface="Times New Roman" pitchFamily="18" charset="0"/>
              </a:rPr>
              <a:t>Le Département de Chimie</a:t>
            </a:r>
          </a:p>
          <a:p>
            <a:pPr algn="ctr" fontAlgn="base"/>
            <a:r>
              <a:rPr lang="fr-FR" sz="3600" b="1" dirty="0">
                <a:latin typeface="+mj-lt"/>
                <a:cs typeface="Times New Roman" pitchFamily="18" charset="0"/>
              </a:rPr>
              <a:t>de la Faculté des Sciences a l’honneur </a:t>
            </a:r>
            <a:r>
              <a:rPr lang="fr-FR" sz="3600" b="1" dirty="0" smtClean="0">
                <a:latin typeface="+mj-lt"/>
                <a:cs typeface="Times New Roman" pitchFamily="18" charset="0"/>
              </a:rPr>
              <a:t>d’inviter</a:t>
            </a:r>
          </a:p>
          <a:p>
            <a:pPr algn="ctr" fontAlgn="base"/>
            <a:r>
              <a:rPr lang="fr-FR" sz="3600" b="1" dirty="0">
                <a:latin typeface="+mj-lt"/>
                <a:ea typeface="Times New Roman" panose="02020603050405020304" pitchFamily="18" charset="0"/>
                <a:cs typeface="Open Sans" panose="020B0606030504020204" pitchFamily="34" charset="0"/>
              </a:rPr>
              <a:t>Professeur HADJSADOK </a:t>
            </a:r>
            <a:r>
              <a:rPr lang="fr-FR" sz="3600" b="1" dirty="0" smtClean="0">
                <a:latin typeface="+mj-lt"/>
                <a:ea typeface="Times New Roman" panose="02020603050405020304" pitchFamily="18" charset="0"/>
                <a:cs typeface="Open Sans" panose="020B0606030504020204" pitchFamily="34" charset="0"/>
              </a:rPr>
              <a:t>Abdelkader</a:t>
            </a:r>
            <a:endParaRPr lang="fr-FR" sz="2000" dirty="0">
              <a:solidFill>
                <a:srgbClr val="FF0000"/>
              </a:solidFill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r>
              <a:rPr lang="fr-FR" sz="3600" dirty="0" smtClean="0">
                <a:latin typeface="+mj-lt"/>
                <a:cs typeface="Times New Roman" pitchFamily="18" charset="0"/>
              </a:rPr>
              <a:t> </a:t>
            </a:r>
            <a:endParaRPr lang="fr-FR" sz="3600" b="1" dirty="0">
              <a:effectLst/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endParaRPr lang="fr-FR" sz="3600" b="1" dirty="0"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endParaRPr lang="fr-FR" sz="3600" b="1" dirty="0">
              <a:effectLst/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endParaRPr lang="fr-FR" sz="3600" b="1" dirty="0"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endParaRPr lang="fr-FR" sz="3600" b="1" dirty="0">
              <a:effectLst/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endParaRPr lang="fr-FR" sz="3600" b="1" dirty="0"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endParaRPr lang="fr-FR" sz="3600" b="1" dirty="0"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endParaRPr lang="fr-FR" sz="3600" b="1" dirty="0"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endParaRPr lang="fr-FR" sz="3600" b="1" dirty="0">
              <a:effectLst/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endParaRPr lang="fr-FR" sz="3600" b="1" dirty="0">
              <a:effectLst/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endParaRPr lang="fr-FR" sz="3600" dirty="0" smtClean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r>
              <a:rPr lang="fr-FR" sz="36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Open Sans" panose="020B0606030504020204" pitchFamily="34" charset="0"/>
              </a:rPr>
              <a:t>Enseignant </a:t>
            </a:r>
            <a:r>
              <a:rPr lang="fr-FR" sz="36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Open Sans" panose="020B0606030504020204" pitchFamily="34" charset="0"/>
              </a:rPr>
              <a:t>Chercheur à l’Université de Blida</a:t>
            </a:r>
            <a:endParaRPr lang="fr-FR" sz="3600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r>
              <a:rPr lang="fr-FR" sz="3600" dirty="0" smtClean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Open Sans" panose="020B0606030504020204" pitchFamily="34" charset="0"/>
              </a:rPr>
              <a:t>Consultant auprès des laboratoires CRD-SAIDAL; BIOPHARM; WANYLAB et Sarl CHEM</a:t>
            </a:r>
            <a:endParaRPr lang="fr-FR" sz="3600" dirty="0">
              <a:solidFill>
                <a:srgbClr val="000000"/>
              </a:solidFill>
              <a:effectLst/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  <a:p>
            <a:pPr algn="ctr" fontAlgn="base"/>
            <a:endParaRPr lang="fr-FR" sz="3600" dirty="0">
              <a:solidFill>
                <a:srgbClr val="000000"/>
              </a:solidFill>
              <a:latin typeface="+mj-lt"/>
              <a:cs typeface="Open Sans" panose="020B0606030504020204" pitchFamily="34" charset="0"/>
            </a:endParaRPr>
          </a:p>
          <a:p>
            <a:pPr algn="ctr" fontAlgn="base"/>
            <a:r>
              <a:rPr lang="fr-FR" sz="3600" dirty="0">
                <a:solidFill>
                  <a:srgbClr val="000000"/>
                </a:solidFill>
                <a:latin typeface="+mj-lt"/>
                <a:cs typeface="Open Sans" panose="020B0606030504020204" pitchFamily="34" charset="0"/>
              </a:rPr>
              <a:t>pour animer </a:t>
            </a:r>
            <a:r>
              <a:rPr lang="fr-FR" sz="3600" dirty="0" smtClean="0">
                <a:solidFill>
                  <a:srgbClr val="000000"/>
                </a:solidFill>
                <a:latin typeface="+mj-lt"/>
                <a:cs typeface="Open Sans" panose="020B0606030504020204" pitchFamily="34" charset="0"/>
              </a:rPr>
              <a:t>deux </a:t>
            </a:r>
            <a:endParaRPr lang="fr-FR" sz="3600" dirty="0">
              <a:solidFill>
                <a:srgbClr val="000000"/>
              </a:solidFill>
              <a:latin typeface="+mj-lt"/>
              <a:cs typeface="Open Sans" panose="020B0606030504020204" pitchFamily="34" charset="0"/>
            </a:endParaRPr>
          </a:p>
          <a:p>
            <a:pPr algn="ctr" fontAlgn="base"/>
            <a:endParaRPr lang="fr-FR" sz="3600" dirty="0">
              <a:solidFill>
                <a:srgbClr val="000000"/>
              </a:solidFill>
              <a:latin typeface="+mj-lt"/>
              <a:cs typeface="Open Sans" panose="020B0606030504020204" pitchFamily="34" charset="0"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xmlns="" id="{6BF18C68-8380-7779-81B0-0CEC61B376C3}"/>
              </a:ext>
            </a:extLst>
          </p:cNvPr>
          <p:cNvSpPr txBox="1"/>
          <p:nvPr/>
        </p:nvSpPr>
        <p:spPr>
          <a:xfrm>
            <a:off x="19526" y="24134733"/>
            <a:ext cx="21392526" cy="81682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 fontAlgn="base">
              <a:lnSpc>
                <a:spcPct val="107000"/>
              </a:lnSpc>
              <a:spcAft>
                <a:spcPts val="800"/>
              </a:spcAft>
            </a:pPr>
            <a:r>
              <a:rPr lang="fr-FR" sz="44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La communauté universitaire est cordialement </a:t>
            </a:r>
            <a:r>
              <a:rPr lang="fr-FR" sz="4400" b="1" dirty="0" smtClean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Open Sans" panose="020B0606030504020204" pitchFamily="34" charset="0"/>
              </a:rPr>
              <a:t>invitée</a:t>
            </a:r>
            <a:endParaRPr lang="fr-FR" sz="44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3" name="Image 52">
            <a:extLst>
              <a:ext uri="{FF2B5EF4-FFF2-40B4-BE49-F238E27FC236}">
                <a16:creationId xmlns:a16="http://schemas.microsoft.com/office/drawing/2014/main" xmlns="" id="{D3D7FF70-029C-DB23-FB96-8B1848A07AF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8901" y="0"/>
            <a:ext cx="21420953" cy="4437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635C7EE3-0769-FD2D-8CA4-1B37E0B80B13}"/>
              </a:ext>
            </a:extLst>
          </p:cNvPr>
          <p:cNvSpPr txBox="1"/>
          <p:nvPr/>
        </p:nvSpPr>
        <p:spPr>
          <a:xfrm>
            <a:off x="3017496" y="15934663"/>
            <a:ext cx="15316846" cy="1446550"/>
          </a:xfrm>
          <a:prstGeom prst="rect">
            <a:avLst/>
          </a:prstGeom>
          <a:noFill/>
          <a:effectLst>
            <a:outerShdw blurRad="723900" dist="5207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fontAlgn="base"/>
            <a:r>
              <a:rPr lang="fr-FR" sz="8800" b="1" dirty="0" smtClean="0">
                <a:latin typeface="+mj-lt"/>
                <a:ea typeface="Times New Roman" panose="02020603050405020304" pitchFamily="18" charset="0"/>
                <a:cs typeface="Open Sans" panose="020B0606030504020204" pitchFamily="34" charset="0"/>
              </a:rPr>
              <a:t>CONFÉRENCES</a:t>
            </a:r>
            <a:endParaRPr lang="fr-FR" sz="4000" b="1" dirty="0"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1E0657F7-86C6-A193-0432-6309B81A6AB1}"/>
              </a:ext>
            </a:extLst>
          </p:cNvPr>
          <p:cNvSpPr txBox="1"/>
          <p:nvPr/>
        </p:nvSpPr>
        <p:spPr>
          <a:xfrm>
            <a:off x="3129642" y="17712103"/>
            <a:ext cx="15316846" cy="1200329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 fontAlgn="base"/>
            <a:r>
              <a:rPr lang="fr-FR" sz="3600" dirty="0">
                <a:solidFill>
                  <a:srgbClr val="000000"/>
                </a:solidFill>
                <a:latin typeface="+mj-lt"/>
                <a:ea typeface="Times New Roman" panose="02020603050405020304" pitchFamily="18" charset="0"/>
                <a:cs typeface="Open Sans" panose="020B0606030504020204" pitchFamily="34" charset="0"/>
              </a:rPr>
              <a:t>à la Faculté des Sciences </a:t>
            </a:r>
          </a:p>
          <a:p>
            <a:pPr algn="ctr" fontAlgn="base"/>
            <a:r>
              <a:rPr lang="fr-FR" sz="3600" b="1" dirty="0" smtClean="0">
                <a:latin typeface="+mj-lt"/>
                <a:ea typeface="Times New Roman" panose="02020603050405020304" pitchFamily="18" charset="0"/>
                <a:cs typeface="Open Sans" panose="020B0606030504020204" pitchFamily="34" charset="0"/>
              </a:rPr>
              <a:t>Lieu </a:t>
            </a:r>
            <a:r>
              <a:rPr lang="fr-FR" sz="3600" b="1" dirty="0" smtClean="0">
                <a:latin typeface="+mj-lt"/>
                <a:ea typeface="Times New Roman" panose="02020603050405020304" pitchFamily="18" charset="0"/>
                <a:cs typeface="Open Sans" panose="020B0606030504020204" pitchFamily="34" charset="0"/>
              </a:rPr>
              <a:t>: Amphithéâtre E (Hassnaoua 2)</a:t>
            </a:r>
            <a:endParaRPr lang="fr-FR" sz="3600" b="1" dirty="0">
              <a:latin typeface="+mj-lt"/>
              <a:ea typeface="Times New Roman" panose="02020603050405020304" pitchFamily="18" charset="0"/>
              <a:cs typeface="Open Sans" panose="020B0606030504020204" pitchFamily="34" charset="0"/>
            </a:endParaRPr>
          </a:p>
        </p:txBody>
      </p:sp>
      <p:pic>
        <p:nvPicPr>
          <p:cNvPr id="18" name="Image 17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1281" y="7074568"/>
            <a:ext cx="5852160" cy="53263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AutoShape 2" descr="Stratégies de formulation de formes liquid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" name="AutoShape 4" descr="Stratégies de formulation de formes liquide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8" name="AutoShape 6" descr="Stratégies de formulation de formes liquide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835" y="25908952"/>
            <a:ext cx="3971926" cy="3166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6547" y="25827845"/>
            <a:ext cx="4257675" cy="332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3738" y="25827845"/>
            <a:ext cx="4239950" cy="332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087856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e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1184</TotalTime>
  <Words>82</Words>
  <Application>Microsoft Office PowerPoint</Application>
  <PresentationFormat>Personnalisé</PresentationFormat>
  <Paragraphs>28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Origine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Sylas Info</cp:lastModifiedBy>
  <cp:revision>78</cp:revision>
  <dcterms:created xsi:type="dcterms:W3CDTF">2022-04-10T20:00:09Z</dcterms:created>
  <dcterms:modified xsi:type="dcterms:W3CDTF">2023-11-08T11:29:38Z</dcterms:modified>
</cp:coreProperties>
</file>