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25603200" cy="35661600"/>
  <p:notesSz cx="6888163" cy="100218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232">
          <p15:clr>
            <a:srgbClr val="A4A3A4"/>
          </p15:clr>
        </p15:guide>
        <p15:guide id="2" pos="806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A488322-F2BA-4B5B-9748-0D474271808F}" styleName="Style moyen 3 - Accentuation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291" autoAdjust="0"/>
  </p:normalViewPr>
  <p:slideViewPr>
    <p:cSldViewPr>
      <p:cViewPr>
        <p:scale>
          <a:sx n="33" d="100"/>
          <a:sy n="33" d="100"/>
        </p:scale>
        <p:origin x="708" y="-4374"/>
      </p:cViewPr>
      <p:guideLst>
        <p:guide orient="horz" pos="11232"/>
        <p:guide pos="806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0240" y="11078215"/>
            <a:ext cx="21762720" cy="764413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40480" y="20208240"/>
            <a:ext cx="17922240" cy="9113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72477-23F6-4E43-8FD2-FE84F6DFDE8E}" type="datetimeFigureOut">
              <a:rPr lang="en-US" smtClean="0"/>
              <a:pPr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3F762-1568-42C5-84B9-245C2B9F5E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72477-23F6-4E43-8FD2-FE84F6DFDE8E}" type="datetimeFigureOut">
              <a:rPr lang="en-US" smtClean="0"/>
              <a:pPr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3F762-1568-42C5-84B9-245C2B9F5E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562320" y="5332730"/>
            <a:ext cx="5760720" cy="11359705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80160" y="5332730"/>
            <a:ext cx="16855440" cy="11359705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72477-23F6-4E43-8FD2-FE84F6DFDE8E}" type="datetimeFigureOut">
              <a:rPr lang="en-US" smtClean="0"/>
              <a:pPr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3F762-1568-42C5-84B9-245C2B9F5E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72477-23F6-4E43-8FD2-FE84F6DFDE8E}" type="datetimeFigureOut">
              <a:rPr lang="en-US" smtClean="0"/>
              <a:pPr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3F762-1568-42C5-84B9-245C2B9F5E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22477" y="22915883"/>
            <a:ext cx="21762720" cy="708279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77" y="15114910"/>
            <a:ext cx="21762720" cy="7800972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72477-23F6-4E43-8FD2-FE84F6DFDE8E}" type="datetimeFigureOut">
              <a:rPr lang="en-US" smtClean="0"/>
              <a:pPr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3F762-1568-42C5-84B9-245C2B9F5E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80160" y="31063568"/>
            <a:ext cx="11308080" cy="878662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014960" y="31063568"/>
            <a:ext cx="11308080" cy="878662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72477-23F6-4E43-8FD2-FE84F6DFDE8E}" type="datetimeFigureOut">
              <a:rPr lang="en-US" smtClean="0"/>
              <a:pPr/>
              <a:t>10/11/2025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3F762-1568-42C5-84B9-245C2B9F5E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1428117"/>
            <a:ext cx="23042880" cy="5943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7982589"/>
            <a:ext cx="11312526" cy="3326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80160" y="11309352"/>
            <a:ext cx="11312526" cy="205466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3006074" y="7982589"/>
            <a:ext cx="11316970" cy="3326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3006074" y="11309352"/>
            <a:ext cx="11316970" cy="205466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72477-23F6-4E43-8FD2-FE84F6DFDE8E}" type="datetimeFigureOut">
              <a:rPr lang="en-US" smtClean="0"/>
              <a:pPr/>
              <a:t>10/11/2025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3F762-1568-42C5-84B9-245C2B9F5E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72477-23F6-4E43-8FD2-FE84F6DFDE8E}" type="datetimeFigureOut">
              <a:rPr lang="en-US" smtClean="0"/>
              <a:pPr/>
              <a:t>10/11/2025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3F762-1568-42C5-84B9-245C2B9F5E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72477-23F6-4E43-8FD2-FE84F6DFDE8E}" type="datetimeFigureOut">
              <a:rPr lang="en-US" smtClean="0"/>
              <a:pPr/>
              <a:t>10/11/2025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3F762-1568-42C5-84B9-245C2B9F5E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4" y="1419860"/>
            <a:ext cx="8423277" cy="604266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10140" y="1419862"/>
            <a:ext cx="14312900" cy="304361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80164" y="7462522"/>
            <a:ext cx="8423277" cy="2439352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72477-23F6-4E43-8FD2-FE84F6DFDE8E}" type="datetimeFigureOut">
              <a:rPr lang="en-US" smtClean="0"/>
              <a:pPr/>
              <a:t>10/11/2025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3F762-1568-42C5-84B9-245C2B9F5E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8406" y="24963120"/>
            <a:ext cx="15361920" cy="29470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018406" y="3186430"/>
            <a:ext cx="15361920" cy="2139696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8406" y="27910158"/>
            <a:ext cx="15361920" cy="418528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72477-23F6-4E43-8FD2-FE84F6DFDE8E}" type="datetimeFigureOut">
              <a:rPr lang="en-US" smtClean="0"/>
              <a:pPr/>
              <a:t>10/11/2025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3F762-1568-42C5-84B9-245C2B9F5E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80160" y="1428117"/>
            <a:ext cx="23042880" cy="5943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8321045"/>
            <a:ext cx="23042880" cy="235350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80160" y="33053024"/>
            <a:ext cx="5974080" cy="18986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F72477-23F6-4E43-8FD2-FE84F6DFDE8E}" type="datetimeFigureOut">
              <a:rPr lang="en-US" smtClean="0"/>
              <a:pPr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747760" y="33053024"/>
            <a:ext cx="8107680" cy="18986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8348960" y="33053024"/>
            <a:ext cx="5974080" cy="18986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13F762-1568-42C5-84B9-245C2B9F5EE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2438400"/>
            <a:ext cx="25603200" cy="152400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34213800"/>
            <a:ext cx="25603200" cy="1447800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20D8698-C1A5-4241-98DA-14B1A604EECF}"/>
              </a:ext>
            </a:extLst>
          </p:cNvPr>
          <p:cNvSpPr txBox="1"/>
          <p:nvPr/>
        </p:nvSpPr>
        <p:spPr>
          <a:xfrm>
            <a:off x="-381000" y="34696191"/>
            <a:ext cx="25603200" cy="658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fr-FR" sz="3200" b="1" i="1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October</a:t>
            </a:r>
            <a:r>
              <a:rPr lang="fr-FR" sz="3200" b="1" i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29-30, 2025, </a:t>
            </a:r>
            <a:r>
              <a:rPr lang="fr-FR" sz="3200" b="1" i="1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3200" b="1" i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Mouloud MAMMERI </a:t>
            </a:r>
            <a:r>
              <a:rPr lang="fr-FR" sz="3200" b="1" i="1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University</a:t>
            </a:r>
            <a:r>
              <a:rPr lang="fr-FR" sz="3200" b="1" i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3200" b="1" i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of </a:t>
            </a:r>
            <a:r>
              <a:rPr lang="fr-FR" sz="3200" b="1" i="1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Tizi-Ouzou, </a:t>
            </a:r>
            <a:r>
              <a:rPr lang="fr-FR" sz="3200" b="1" i="1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Algeria</a:t>
            </a:r>
            <a:endParaRPr lang="en-US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381000" y="2964371"/>
            <a:ext cx="1480457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Paper title ……………………….</a:t>
            </a:r>
            <a:endParaRPr lang="fr-F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14563" y="4191000"/>
            <a:ext cx="19016437" cy="14061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 hangingPunct="0">
              <a:lnSpc>
                <a:spcPct val="107000"/>
              </a:lnSpc>
              <a:spcAft>
                <a:spcPts val="1000"/>
              </a:spcAft>
            </a:pPr>
            <a:r>
              <a:rPr lang="fr-FR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Authors</a:t>
            </a:r>
            <a:r>
              <a:rPr lang="fr-FR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………………………………………………………………………………………………..</a:t>
            </a:r>
            <a:endParaRPr lang="fr-FR" sz="3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base" hangingPunct="0">
              <a:lnSpc>
                <a:spcPct val="107000"/>
              </a:lnSpc>
              <a:spcAft>
                <a:spcPts val="0"/>
              </a:spcAft>
            </a:pPr>
            <a:r>
              <a:rPr lang="fr-FR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Affiliations; ………………………………………………………………………………..</a:t>
            </a:r>
            <a:endParaRPr lang="fr-FR" sz="3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0" y="6934200"/>
            <a:ext cx="25603200" cy="152400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6" name="Image 5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82200" y="96573"/>
            <a:ext cx="3240000" cy="2210987"/>
          </a:xfrm>
          <a:prstGeom prst="rect">
            <a:avLst/>
          </a:prstGeom>
        </p:spPr>
      </p:pic>
      <p:pic>
        <p:nvPicPr>
          <p:cNvPr id="62" name="Image 6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2766"/>
            <a:ext cx="2808000" cy="2230605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</p:pic>
      <p:sp>
        <p:nvSpPr>
          <p:cNvPr id="36" name="ZoneTexte 35"/>
          <p:cNvSpPr txBox="1"/>
          <p:nvPr/>
        </p:nvSpPr>
        <p:spPr>
          <a:xfrm>
            <a:off x="2770414" y="444849"/>
            <a:ext cx="1895202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 </a:t>
            </a:r>
            <a:r>
              <a:rPr lang="fr-FR" sz="4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Conference</a:t>
            </a:r>
            <a:r>
              <a:rPr lang="fr-FR" sz="4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on Engineering Sciences for a </a:t>
            </a:r>
            <a:r>
              <a:rPr lang="fr-FR" sz="4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Sustainable</a:t>
            </a:r>
            <a:r>
              <a:rPr lang="fr-FR" sz="4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4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Environment</a:t>
            </a:r>
            <a:r>
              <a:rPr lang="fr-FR" sz="4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fr-FR" sz="48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ICESSE'25-October </a:t>
            </a:r>
            <a:r>
              <a:rPr lang="fr-FR" sz="4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29-30 – 2025</a:t>
            </a:r>
          </a:p>
        </p:txBody>
      </p:sp>
      <p:sp>
        <p:nvSpPr>
          <p:cNvPr id="65" name="ZoneTexte 64"/>
          <p:cNvSpPr txBox="1"/>
          <p:nvPr/>
        </p:nvSpPr>
        <p:spPr>
          <a:xfrm>
            <a:off x="-583800" y="5715000"/>
            <a:ext cx="828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Paper ID ……………………….</a:t>
            </a:r>
            <a:endParaRPr lang="fr-F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ZoneTexte 36"/>
          <p:cNvSpPr txBox="1"/>
          <p:nvPr/>
        </p:nvSpPr>
        <p:spPr>
          <a:xfrm>
            <a:off x="21342450" y="2976429"/>
            <a:ext cx="343545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r-FR" sz="4800" dirty="0" smtClean="0">
              <a:solidFill>
                <a:srgbClr val="FF0000"/>
              </a:solidFill>
            </a:endParaRPr>
          </a:p>
          <a:p>
            <a:pPr algn="ctr"/>
            <a:r>
              <a:rPr lang="fr-FR" sz="4800" dirty="0" smtClean="0">
                <a:solidFill>
                  <a:srgbClr val="FF0000"/>
                </a:solidFill>
              </a:rPr>
              <a:t>Logo of </a:t>
            </a:r>
            <a:r>
              <a:rPr lang="fr-FR" sz="4800" dirty="0" err="1" smtClean="0">
                <a:solidFill>
                  <a:srgbClr val="FF0000"/>
                </a:solidFill>
              </a:rPr>
              <a:t>your</a:t>
            </a:r>
            <a:r>
              <a:rPr lang="fr-FR" sz="4800" dirty="0" smtClean="0">
                <a:solidFill>
                  <a:srgbClr val="FF0000"/>
                </a:solidFill>
              </a:rPr>
              <a:t> </a:t>
            </a:r>
            <a:r>
              <a:rPr lang="fr-FR" sz="4800" dirty="0" err="1" smtClean="0">
                <a:solidFill>
                  <a:srgbClr val="FF0000"/>
                </a:solidFill>
              </a:rPr>
              <a:t>university</a:t>
            </a:r>
            <a:endParaRPr lang="fr-FR" sz="4800" dirty="0">
              <a:solidFill>
                <a:srgbClr val="FF0000"/>
              </a:solidFill>
            </a:endParaRPr>
          </a:p>
          <a:p>
            <a:endParaRPr lang="fr-FR" sz="4800" dirty="0">
              <a:solidFill>
                <a:srgbClr val="FF0000"/>
              </a:solidFill>
            </a:endParaRPr>
          </a:p>
        </p:txBody>
      </p:sp>
      <p:sp>
        <p:nvSpPr>
          <p:cNvPr id="38" name="ZoneTexte 37"/>
          <p:cNvSpPr txBox="1"/>
          <p:nvPr/>
        </p:nvSpPr>
        <p:spPr>
          <a:xfrm>
            <a:off x="2770414" y="9753600"/>
            <a:ext cx="18572036" cy="128342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800" dirty="0" smtClean="0">
                <a:solidFill>
                  <a:srgbClr val="FF0000"/>
                </a:solidFill>
              </a:rPr>
              <a:t>The </a:t>
            </a:r>
            <a:r>
              <a:rPr lang="en-US" sz="13800" dirty="0">
                <a:solidFill>
                  <a:srgbClr val="FF0000"/>
                </a:solidFill>
              </a:rPr>
              <a:t>content of the poster is a free choice, but it is imperative to respect this layout, notably the header and the footer."</a:t>
            </a:r>
          </a:p>
          <a:p>
            <a:pPr algn="ctr"/>
            <a:endParaRPr lang="en-US" sz="13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399</TotalTime>
  <Words>67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Presentation</vt:lpstr>
    </vt:vector>
  </TitlesOfParts>
  <Company>FIN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ICCE2017</dc:creator>
  <cp:lastModifiedBy>pc</cp:lastModifiedBy>
  <cp:revision>109</cp:revision>
  <cp:lastPrinted>2023-12-09T12:39:41Z</cp:lastPrinted>
  <dcterms:created xsi:type="dcterms:W3CDTF">2013-05-08T08:44:55Z</dcterms:created>
  <dcterms:modified xsi:type="dcterms:W3CDTF">2025-10-11T15:25:51Z</dcterms:modified>
</cp:coreProperties>
</file>