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259" r:id="rId4"/>
    <p:sldId id="313" r:id="rId5"/>
    <p:sldId id="314" r:id="rId6"/>
    <p:sldId id="312" r:id="rId7"/>
    <p:sldId id="32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1572C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4A17F8-FE97-32A9-3A30-7230B98F8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0020EC3-1DAA-9DE8-4738-6D27C83F7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8E9C14-48FF-B282-6D27-79EA0FD7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CB3804A-0981-6E90-DF3B-582DD7F9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941AFB3-E6D5-D177-5A69-D5021600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20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2F1FC5-BAD9-DE79-F7AC-22167B77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96E74A6-E5F4-5CDE-1FA4-FA50E4E1C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E27D4D5-630B-570C-3EC5-CEA7BA9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C6C4950-51C3-2919-812D-D5550140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BFBDE0D-A114-8989-85B4-AE332985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07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2EFAFCF-F1E7-6839-87F9-930A3EA6C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D108A8A-FF47-CB36-5A21-F0F23765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FAED27-296A-F30D-5D30-3DEBFEF6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A9F2A25-BF23-6CBF-B7C9-2A78000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FC8738-1BEB-F4F6-7799-181C55C1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2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7D7890-9058-77A5-ED6A-82609F6E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A102B6E-0223-7609-3B36-3A5C5FF3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FABB4B4-A9DC-DB7A-FA85-F939D680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4757C5-9902-0EB8-36F5-53CA3F17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C45CBE3-A47C-AC14-5A26-450BEB58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76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577A0D-40CB-52CD-6B6D-EC523D98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A11055-AD25-FB37-9BC9-8427DDB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15FE6BD-4C80-DBB5-CD84-91BC3766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9305BD-03A1-447A-DB0E-D28E8ED2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A6D6DBE-5FDF-3BFF-9873-B30AA8E3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3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F9A9C6-D4C6-A7F5-0638-0A7EF75D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2B3B3E4-CFA8-EAF5-C0E3-402602B03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EDE184E-E2B4-EBCC-0231-FA916ED6F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28416D-71B5-9476-0F51-16C61D0E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F4F589E-967F-3A00-B576-F171A5EE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98EA63A-BC67-CD37-D40F-2053626A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8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DA287A-9660-F088-9B15-A7A7FDDF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F95DC41-6080-A641-1179-003B27973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FF3EEB4-3F9C-BCB2-781D-5C257C21D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68C2E07-4F76-A534-6931-A7B9A233D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D185032-5B0D-019B-4834-AF2B76EF9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060A7B2-1F56-6AB0-4497-51FA9058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A934F85-41F2-F3B6-BC40-3D554DB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CD71968-4B35-78DA-78EF-1F43DBB1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2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AE7E1C-5186-EF8B-47CD-6AC508AB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FD5272B-ADC1-88A6-A260-BAE31228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717144B-2ACA-09DF-11D7-8BDBA369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0C5B373-0134-1B1D-3504-83F59395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3209237-EA4D-A169-2C28-E1338C0E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1D7D701-0DFD-BC4E-A17D-A52434B4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4F24868-A0A3-81AA-022D-7DBA33B6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9C12A0-3865-2DD2-5C07-AB1D22AD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E3A76-9229-E777-D9D2-982B60855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6D9B36F-9929-F530-A8FB-182DBE653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337484E-0253-FB24-F37D-F691A219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D07BB4F-6812-C4F1-C42A-98E20135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AE72330-5C7D-163C-9F93-320578C6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8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8F817D-00B7-DE27-46EC-0884E089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AA4883D-1AA5-73F3-CB6E-5F778273B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4FFBA8B-34FB-0C42-0628-C531F7657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69ECAB2-09CB-E097-C4A9-DCB32F44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47DDA1F-DF5C-47A2-0511-791ADB69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A805D93-45EB-F374-A5C8-9E39713F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66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11C61CA-943D-1962-27CC-56A9B2B2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54EAC9-F8B8-4C5A-E439-AB82DE32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DC3393-6D19-131E-2399-FA3760769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62FD-BAE6-4E63-BC77-FCDCED2CC5B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528492E-2207-AD79-DC97-8115AB5A7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D1C34F-F39F-A76D-036C-B5915EE3A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B6C6-E8B5-4D7F-9695-3B1FC7303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2" y="-387040"/>
            <a:ext cx="12182408" cy="39329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666256" y="2969835"/>
            <a:ext cx="9309667" cy="1152129"/>
            <a:chOff x="1703511" y="723211"/>
            <a:chExt cx="6984776" cy="2069706"/>
          </a:xfrm>
          <a:solidFill>
            <a:srgbClr val="31572C"/>
          </a:solidFill>
        </p:grpSpPr>
        <p:sp>
          <p:nvSpPr>
            <p:cNvPr id="5" name="圆角矩形 4"/>
            <p:cNvSpPr/>
            <p:nvPr/>
          </p:nvSpPr>
          <p:spPr>
            <a:xfrm>
              <a:off x="1703511" y="723211"/>
              <a:ext cx="6984776" cy="206970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6"/>
            <p:cNvSpPr txBox="1"/>
            <p:nvPr/>
          </p:nvSpPr>
          <p:spPr>
            <a:xfrm>
              <a:off x="2225223" y="981741"/>
              <a:ext cx="6156684" cy="154810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fr-FR" altLang="zh-CN" sz="47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 RECHERCHE AVEC R</a:t>
              </a:r>
              <a:endParaRPr lang="zh-CN" altLang="en-US" sz="4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98D9E93-4BAE-E3B1-4EBB-DBCC06F63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5313025" y="4385817"/>
            <a:ext cx="1565949" cy="12874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5397771-FFE9-EDDB-A647-3140F0DEF9C6}"/>
              </a:ext>
            </a:extLst>
          </p:cNvPr>
          <p:cNvSpPr txBox="1"/>
          <p:nvPr/>
        </p:nvSpPr>
        <p:spPr>
          <a:xfrm>
            <a:off x="1091821" y="5954972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Georgia" panose="02040502050405020303" pitchFamily="18" charset="0"/>
              </a:rPr>
              <a:t>Sonia KHERBACHI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FDAD3B-94DE-8358-A3FD-33427548D071}"/>
              </a:ext>
            </a:extLst>
          </p:cNvPr>
          <p:cNvSpPr txBox="1"/>
          <p:nvPr/>
        </p:nvSpPr>
        <p:spPr>
          <a:xfrm>
            <a:off x="8896682" y="5954972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Georgia" panose="02040502050405020303" pitchFamily="18" charset="0"/>
              </a:rPr>
              <a:t>Nassim KEDDARI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818F8E6-ED0F-169A-6935-A43FC93DD728}"/>
              </a:ext>
            </a:extLst>
          </p:cNvPr>
          <p:cNvSpPr txBox="1"/>
          <p:nvPr/>
        </p:nvSpPr>
        <p:spPr>
          <a:xfrm>
            <a:off x="5016085" y="595497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Georgia" panose="02040502050405020303" pitchFamily="18" charset="0"/>
              </a:rPr>
              <a:t>Naima BENKHIDER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xmlns="" id="{911D8425-4709-4E26-8CD5-06F6F59160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428" y="1197269"/>
            <a:ext cx="9711758" cy="5561648"/>
          </a:xfrm>
          <a:prstGeom prst="rect">
            <a:avLst/>
          </a:prstGeom>
        </p:spPr>
      </p:pic>
      <p:cxnSp>
        <p:nvCxnSpPr>
          <p:cNvPr id="5" name="直接连接符 107">
            <a:extLst>
              <a:ext uri="{FF2B5EF4-FFF2-40B4-BE49-F238E27FC236}">
                <a16:creationId xmlns:a16="http://schemas.microsoft.com/office/drawing/2014/main" xmlns="" id="{5CE3B5A5-E6E5-4B9B-A3C3-1E74677A606D}"/>
              </a:ext>
            </a:extLst>
          </p:cNvPr>
          <p:cNvCxnSpPr/>
          <p:nvPr/>
        </p:nvCxnSpPr>
        <p:spPr>
          <a:xfrm>
            <a:off x="504330" y="837312"/>
            <a:ext cx="1055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08">
            <a:extLst>
              <a:ext uri="{FF2B5EF4-FFF2-40B4-BE49-F238E27FC236}">
                <a16:creationId xmlns:a16="http://schemas.microsoft.com/office/drawing/2014/main" xmlns="" id="{6558D62A-9FD9-436B-9370-BA7030A59634}"/>
              </a:ext>
            </a:extLst>
          </p:cNvPr>
          <p:cNvGrpSpPr/>
          <p:nvPr/>
        </p:nvGrpSpPr>
        <p:grpSpPr>
          <a:xfrm>
            <a:off x="567429" y="143401"/>
            <a:ext cx="2988500" cy="646203"/>
            <a:chOff x="534571" y="67222"/>
            <a:chExt cx="3985593" cy="861804"/>
          </a:xfrm>
        </p:grpSpPr>
        <p:sp>
          <p:nvSpPr>
            <p:cNvPr id="7" name="文本框 23">
              <a:extLst>
                <a:ext uri="{FF2B5EF4-FFF2-40B4-BE49-F238E27FC236}">
                  <a16:creationId xmlns:a16="http://schemas.microsoft.com/office/drawing/2014/main" xmlns="" id="{ED52DF11-C537-4D02-A456-1818DFC32DA3}"/>
                </a:ext>
              </a:extLst>
            </p:cNvPr>
            <p:cNvSpPr txBox="1"/>
            <p:nvPr/>
          </p:nvSpPr>
          <p:spPr>
            <a:xfrm>
              <a:off x="726052" y="67222"/>
              <a:ext cx="246365" cy="861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599" b="1" dirty="0">
                <a:solidFill>
                  <a:srgbClr val="3157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等腰三角形 110">
              <a:extLst>
                <a:ext uri="{FF2B5EF4-FFF2-40B4-BE49-F238E27FC236}">
                  <a16:creationId xmlns:a16="http://schemas.microsoft.com/office/drawing/2014/main" xmlns="" id="{00F89018-736C-4FD2-A0E6-3D746CD63BFB}"/>
                </a:ext>
              </a:extLst>
            </p:cNvPr>
            <p:cNvSpPr/>
            <p:nvPr/>
          </p:nvSpPr>
          <p:spPr>
            <a:xfrm rot="16200000" flipH="1" flipV="1">
              <a:off x="439198" y="481327"/>
              <a:ext cx="382225" cy="191480"/>
            </a:xfrm>
            <a:prstGeom prst="triangle">
              <a:avLst/>
            </a:prstGeom>
            <a:solidFill>
              <a:srgbClr val="3A3E4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+mj-ea"/>
                <a:ea typeface="+mj-ea"/>
              </a:endParaRPr>
            </a:p>
          </p:txBody>
        </p:sp>
        <p:sp>
          <p:nvSpPr>
            <p:cNvPr id="9" name="文本框 23">
              <a:extLst>
                <a:ext uri="{FF2B5EF4-FFF2-40B4-BE49-F238E27FC236}">
                  <a16:creationId xmlns:a16="http://schemas.microsoft.com/office/drawing/2014/main" xmlns="" id="{CA7A4A54-7C29-4C67-B6EB-E40D36D3E223}"/>
                </a:ext>
              </a:extLst>
            </p:cNvPr>
            <p:cNvSpPr txBox="1"/>
            <p:nvPr/>
          </p:nvSpPr>
          <p:spPr>
            <a:xfrm>
              <a:off x="1226097" y="230386"/>
              <a:ext cx="329406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31572C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Installation R</a:t>
              </a:r>
              <a:endParaRPr lang="zh-CN" altLang="en-US" sz="2799" b="1" dirty="0">
                <a:solidFill>
                  <a:srgbClr val="31572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99605D1-2204-4691-989C-586590AD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80" y="329803"/>
            <a:ext cx="1309933" cy="101501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138E9B4-B7E8-52FF-5ED9-4787929A0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10834580" y="5724201"/>
            <a:ext cx="1258572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直接连接符 107"/>
          <p:cNvCxnSpPr/>
          <p:nvPr/>
        </p:nvCxnSpPr>
        <p:spPr>
          <a:xfrm>
            <a:off x="504330" y="837312"/>
            <a:ext cx="1055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108">
            <a:extLst>
              <a:ext uri="{FF2B5EF4-FFF2-40B4-BE49-F238E27FC236}">
                <a16:creationId xmlns:a16="http://schemas.microsoft.com/office/drawing/2014/main" xmlns="" id="{4DE7A790-D962-4E37-8BFC-3B233FBC76B6}"/>
              </a:ext>
            </a:extLst>
          </p:cNvPr>
          <p:cNvGrpSpPr/>
          <p:nvPr/>
        </p:nvGrpSpPr>
        <p:grpSpPr>
          <a:xfrm>
            <a:off x="567429" y="143401"/>
            <a:ext cx="2988500" cy="646203"/>
            <a:chOff x="534571" y="67222"/>
            <a:chExt cx="3985593" cy="861804"/>
          </a:xfrm>
        </p:grpSpPr>
        <p:sp>
          <p:nvSpPr>
            <p:cNvPr id="57" name="文本框 23">
              <a:extLst>
                <a:ext uri="{FF2B5EF4-FFF2-40B4-BE49-F238E27FC236}">
                  <a16:creationId xmlns:a16="http://schemas.microsoft.com/office/drawing/2014/main" xmlns="" id="{EE15B4DA-6C16-4E38-9498-8FF70CC86040}"/>
                </a:ext>
              </a:extLst>
            </p:cNvPr>
            <p:cNvSpPr txBox="1"/>
            <p:nvPr/>
          </p:nvSpPr>
          <p:spPr>
            <a:xfrm>
              <a:off x="726052" y="67222"/>
              <a:ext cx="246365" cy="861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599" b="1" dirty="0">
                <a:solidFill>
                  <a:srgbClr val="3157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等腰三角形 110">
              <a:extLst>
                <a:ext uri="{FF2B5EF4-FFF2-40B4-BE49-F238E27FC236}">
                  <a16:creationId xmlns:a16="http://schemas.microsoft.com/office/drawing/2014/main" xmlns="" id="{1B059DD2-FF2D-4E77-A945-B396BF3FD35D}"/>
                </a:ext>
              </a:extLst>
            </p:cNvPr>
            <p:cNvSpPr/>
            <p:nvPr/>
          </p:nvSpPr>
          <p:spPr>
            <a:xfrm rot="16200000" flipH="1" flipV="1">
              <a:off x="439198" y="481327"/>
              <a:ext cx="382225" cy="191480"/>
            </a:xfrm>
            <a:prstGeom prst="triangle">
              <a:avLst/>
            </a:prstGeom>
            <a:solidFill>
              <a:srgbClr val="3A3E4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+mj-ea"/>
                <a:ea typeface="+mj-ea"/>
              </a:endParaRPr>
            </a:p>
          </p:txBody>
        </p:sp>
        <p:sp>
          <p:nvSpPr>
            <p:cNvPr id="113" name="文本框 23">
              <a:extLst>
                <a:ext uri="{FF2B5EF4-FFF2-40B4-BE49-F238E27FC236}">
                  <a16:creationId xmlns:a16="http://schemas.microsoft.com/office/drawing/2014/main" xmlns="" id="{2E241127-F677-4B78-8DC4-79B56575133B}"/>
                </a:ext>
              </a:extLst>
            </p:cNvPr>
            <p:cNvSpPr txBox="1"/>
            <p:nvPr/>
          </p:nvSpPr>
          <p:spPr>
            <a:xfrm>
              <a:off x="1226097" y="230386"/>
              <a:ext cx="329406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000099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Installation R</a:t>
              </a:r>
              <a:endParaRPr lang="zh-CN" altLang="en-US" sz="2799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5F217CAD-8832-4FF4-8270-11512E6F7B1C}"/>
              </a:ext>
            </a:extLst>
          </p:cNvPr>
          <p:cNvSpPr txBox="1"/>
          <p:nvPr/>
        </p:nvSpPr>
        <p:spPr>
          <a:xfrm>
            <a:off x="115390" y="1374321"/>
            <a:ext cx="11866173" cy="156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installer R Base</a:t>
            </a:r>
            <a:r>
              <a:rPr lang="en-US" sz="3199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99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199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https://cran.r-project.org/</a:t>
            </a:r>
            <a:r>
              <a:rPr lang="en-US" sz="31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(Comprehensive R Archive Network) </a:t>
            </a:r>
            <a:br>
              <a:rPr lang="en-US" sz="31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024E5CC-DF97-4658-BC2E-ED2BC006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80" y="329803"/>
            <a:ext cx="1309933" cy="1015017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:a16="http://schemas.microsoft.com/office/drawing/2014/main" xmlns="" id="{4302F0D8-560E-447B-B47D-E1E5990D835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581" y="2565105"/>
            <a:ext cx="8454682" cy="326376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7EE335B-06A4-B912-E82B-942B07EE1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268162" y="5329989"/>
            <a:ext cx="1258572" cy="1034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xmlns="" id="{C639B2FE-2FE0-4641-8802-85D83FBF86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6734" y="1719067"/>
            <a:ext cx="9138532" cy="48731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8475CF2-5646-46B1-9AFD-B50D593FC5E6}"/>
              </a:ext>
            </a:extLst>
          </p:cNvPr>
          <p:cNvSpPr txBox="1"/>
          <p:nvPr/>
        </p:nvSpPr>
        <p:spPr>
          <a:xfrm>
            <a:off x="496570" y="1176507"/>
            <a:ext cx="6094589" cy="46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installer R Base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7" name="直接连接符 107">
            <a:extLst>
              <a:ext uri="{FF2B5EF4-FFF2-40B4-BE49-F238E27FC236}">
                <a16:creationId xmlns:a16="http://schemas.microsoft.com/office/drawing/2014/main" xmlns="" id="{41B26D53-DE19-484A-A80F-E6E9C6848452}"/>
              </a:ext>
            </a:extLst>
          </p:cNvPr>
          <p:cNvCxnSpPr/>
          <p:nvPr/>
        </p:nvCxnSpPr>
        <p:spPr>
          <a:xfrm>
            <a:off x="504330" y="837312"/>
            <a:ext cx="1055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108">
            <a:extLst>
              <a:ext uri="{FF2B5EF4-FFF2-40B4-BE49-F238E27FC236}">
                <a16:creationId xmlns:a16="http://schemas.microsoft.com/office/drawing/2014/main" xmlns="" id="{8070616A-6444-4D33-A84F-482D0A906D66}"/>
              </a:ext>
            </a:extLst>
          </p:cNvPr>
          <p:cNvGrpSpPr/>
          <p:nvPr/>
        </p:nvGrpSpPr>
        <p:grpSpPr>
          <a:xfrm>
            <a:off x="567429" y="143401"/>
            <a:ext cx="2988500" cy="646203"/>
            <a:chOff x="534571" y="67222"/>
            <a:chExt cx="3985593" cy="861804"/>
          </a:xfrm>
        </p:grpSpPr>
        <p:sp>
          <p:nvSpPr>
            <p:cNvPr id="9" name="文本框 23">
              <a:extLst>
                <a:ext uri="{FF2B5EF4-FFF2-40B4-BE49-F238E27FC236}">
                  <a16:creationId xmlns:a16="http://schemas.microsoft.com/office/drawing/2014/main" xmlns="" id="{15E47C93-0DC8-4DAC-82BF-9CA535C473DE}"/>
                </a:ext>
              </a:extLst>
            </p:cNvPr>
            <p:cNvSpPr txBox="1"/>
            <p:nvPr/>
          </p:nvSpPr>
          <p:spPr>
            <a:xfrm>
              <a:off x="726052" y="67222"/>
              <a:ext cx="246365" cy="861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599" b="1" dirty="0">
                <a:solidFill>
                  <a:srgbClr val="00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等腰三角形 110">
              <a:extLst>
                <a:ext uri="{FF2B5EF4-FFF2-40B4-BE49-F238E27FC236}">
                  <a16:creationId xmlns:a16="http://schemas.microsoft.com/office/drawing/2014/main" xmlns="" id="{AAA2FB4E-C557-4966-A9D4-2E8EF125A321}"/>
                </a:ext>
              </a:extLst>
            </p:cNvPr>
            <p:cNvSpPr/>
            <p:nvPr/>
          </p:nvSpPr>
          <p:spPr>
            <a:xfrm rot="16200000" flipH="1" flipV="1">
              <a:off x="439198" y="481327"/>
              <a:ext cx="382225" cy="191480"/>
            </a:xfrm>
            <a:prstGeom prst="triangle">
              <a:avLst/>
            </a:prstGeom>
            <a:solidFill>
              <a:srgbClr val="3A3E4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+mj-ea"/>
                <a:ea typeface="+mj-ea"/>
              </a:endParaRPr>
            </a:p>
          </p:txBody>
        </p:sp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xmlns="" id="{F8680421-1668-4C26-9E91-6B01770F1909}"/>
                </a:ext>
              </a:extLst>
            </p:cNvPr>
            <p:cNvSpPr txBox="1"/>
            <p:nvPr/>
          </p:nvSpPr>
          <p:spPr>
            <a:xfrm>
              <a:off x="1226097" y="230386"/>
              <a:ext cx="329406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000099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Installation R</a:t>
              </a:r>
              <a:endParaRPr lang="zh-CN" altLang="en-US" sz="2799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6D732D5-773C-4602-849C-84882AD0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580" y="329803"/>
            <a:ext cx="1309933" cy="10150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4F23C63-A99D-FC98-D88D-EFC3A750E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10834580" y="5402178"/>
            <a:ext cx="1258572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07">
            <a:extLst>
              <a:ext uri="{FF2B5EF4-FFF2-40B4-BE49-F238E27FC236}">
                <a16:creationId xmlns:a16="http://schemas.microsoft.com/office/drawing/2014/main" xmlns="" id="{5BDAC197-6B8B-413A-A755-20436037B04C}"/>
              </a:ext>
            </a:extLst>
          </p:cNvPr>
          <p:cNvCxnSpPr/>
          <p:nvPr/>
        </p:nvCxnSpPr>
        <p:spPr>
          <a:xfrm>
            <a:off x="504330" y="837312"/>
            <a:ext cx="1055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8">
            <a:extLst>
              <a:ext uri="{FF2B5EF4-FFF2-40B4-BE49-F238E27FC236}">
                <a16:creationId xmlns:a16="http://schemas.microsoft.com/office/drawing/2014/main" xmlns="" id="{851244DE-2E5E-4D47-B098-9972A9372120}"/>
              </a:ext>
            </a:extLst>
          </p:cNvPr>
          <p:cNvGrpSpPr/>
          <p:nvPr/>
        </p:nvGrpSpPr>
        <p:grpSpPr>
          <a:xfrm>
            <a:off x="567429" y="143401"/>
            <a:ext cx="2988500" cy="646203"/>
            <a:chOff x="534571" y="67222"/>
            <a:chExt cx="3985593" cy="861804"/>
          </a:xfrm>
        </p:grpSpPr>
        <p:sp>
          <p:nvSpPr>
            <p:cNvPr id="6" name="文本框 23">
              <a:extLst>
                <a:ext uri="{FF2B5EF4-FFF2-40B4-BE49-F238E27FC236}">
                  <a16:creationId xmlns:a16="http://schemas.microsoft.com/office/drawing/2014/main" xmlns="" id="{EED8D18F-3F41-4CE3-8448-5F245169DE07}"/>
                </a:ext>
              </a:extLst>
            </p:cNvPr>
            <p:cNvSpPr txBox="1"/>
            <p:nvPr/>
          </p:nvSpPr>
          <p:spPr>
            <a:xfrm>
              <a:off x="726052" y="67222"/>
              <a:ext cx="246365" cy="861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599" b="1" dirty="0">
                <a:solidFill>
                  <a:srgbClr val="3157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等腰三角形 110">
              <a:extLst>
                <a:ext uri="{FF2B5EF4-FFF2-40B4-BE49-F238E27FC236}">
                  <a16:creationId xmlns:a16="http://schemas.microsoft.com/office/drawing/2014/main" xmlns="" id="{FB680F43-6022-4A3D-81D0-9DD3047F77DA}"/>
                </a:ext>
              </a:extLst>
            </p:cNvPr>
            <p:cNvSpPr/>
            <p:nvPr/>
          </p:nvSpPr>
          <p:spPr>
            <a:xfrm rot="16200000" flipH="1" flipV="1">
              <a:off x="439198" y="481327"/>
              <a:ext cx="382225" cy="191480"/>
            </a:xfrm>
            <a:prstGeom prst="triangle">
              <a:avLst/>
            </a:prstGeom>
            <a:solidFill>
              <a:srgbClr val="3A3E4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+mj-ea"/>
                <a:ea typeface="+mj-ea"/>
              </a:endParaRPr>
            </a:p>
          </p:txBody>
        </p:sp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xmlns="" id="{561239A2-D583-450E-9648-AA79ACFED022}"/>
                </a:ext>
              </a:extLst>
            </p:cNvPr>
            <p:cNvSpPr txBox="1"/>
            <p:nvPr/>
          </p:nvSpPr>
          <p:spPr>
            <a:xfrm>
              <a:off x="1226097" y="230386"/>
              <a:ext cx="329406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000099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Installation R</a:t>
              </a:r>
              <a:endParaRPr lang="zh-CN" altLang="en-US" sz="2799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246EEFE-10B1-4C5C-AB16-3B328724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80" y="329803"/>
            <a:ext cx="1309933" cy="1015017"/>
          </a:xfrm>
          <a:prstGeom prst="rect">
            <a:avLst/>
          </a:prstGeom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xmlns="" id="{B500222C-CC5E-44F2-B4C6-C1E2DB710A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6539" y="1869392"/>
            <a:ext cx="9128544" cy="47228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9BFC54A-A0F0-4116-A4AE-330E4DDFFE9E}"/>
              </a:ext>
            </a:extLst>
          </p:cNvPr>
          <p:cNvSpPr txBox="1"/>
          <p:nvPr/>
        </p:nvSpPr>
        <p:spPr>
          <a:xfrm>
            <a:off x="496570" y="1176507"/>
            <a:ext cx="6094589" cy="46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1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installer R Base</a:t>
            </a:r>
            <a:endParaRPr lang="en-US" dirty="0">
              <a:solidFill>
                <a:srgbClr val="31572C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6B6D3C1-8E40-7D43-0084-AFF392DF7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268162" y="5329989"/>
            <a:ext cx="1258572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4993292-6332-490F-9B9A-F3865301E60D}"/>
              </a:ext>
            </a:extLst>
          </p:cNvPr>
          <p:cNvSpPr txBox="1"/>
          <p:nvPr/>
        </p:nvSpPr>
        <p:spPr>
          <a:xfrm>
            <a:off x="275508" y="1509311"/>
            <a:ext cx="10559072" cy="52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99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https://www.rstudio.com/</a:t>
            </a:r>
            <a:endParaRPr lang="en-US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xmlns="" id="{0E8BBDD0-03ED-4787-93DE-2D7119676D1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6626" y="2389406"/>
            <a:ext cx="8314479" cy="389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81A6DAE-E0D8-4A9D-A855-19F3CE1D5EFB}"/>
              </a:ext>
            </a:extLst>
          </p:cNvPr>
          <p:cNvSpPr txBox="1"/>
          <p:nvPr/>
        </p:nvSpPr>
        <p:spPr>
          <a:xfrm>
            <a:off x="72165" y="890121"/>
            <a:ext cx="8798879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99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installer R Studio: </a:t>
            </a:r>
            <a:r>
              <a:rPr lang="fr-FR" b="1" dirty="0">
                <a:solidFill>
                  <a:srgbClr val="31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400" b="1" dirty="0">
                <a:solidFill>
                  <a:srgbClr val="315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otre environnement de travail</a:t>
            </a:r>
            <a:endParaRPr lang="fr-FR" dirty="0">
              <a:solidFill>
                <a:srgbClr val="31572C"/>
              </a:solidFill>
            </a:endParaRPr>
          </a:p>
        </p:txBody>
      </p:sp>
      <p:cxnSp>
        <p:nvCxnSpPr>
          <p:cNvPr id="7" name="直接连接符 107">
            <a:extLst>
              <a:ext uri="{FF2B5EF4-FFF2-40B4-BE49-F238E27FC236}">
                <a16:creationId xmlns:a16="http://schemas.microsoft.com/office/drawing/2014/main" xmlns="" id="{B32017CA-0529-4C70-B95E-F6945AFBEAC3}"/>
              </a:ext>
            </a:extLst>
          </p:cNvPr>
          <p:cNvCxnSpPr/>
          <p:nvPr/>
        </p:nvCxnSpPr>
        <p:spPr>
          <a:xfrm>
            <a:off x="504330" y="837312"/>
            <a:ext cx="1055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108">
            <a:extLst>
              <a:ext uri="{FF2B5EF4-FFF2-40B4-BE49-F238E27FC236}">
                <a16:creationId xmlns:a16="http://schemas.microsoft.com/office/drawing/2014/main" xmlns="" id="{07DA34B5-4B51-4194-99AB-D5BAFB2BC5DE}"/>
              </a:ext>
            </a:extLst>
          </p:cNvPr>
          <p:cNvGrpSpPr/>
          <p:nvPr/>
        </p:nvGrpSpPr>
        <p:grpSpPr>
          <a:xfrm>
            <a:off x="567429" y="143401"/>
            <a:ext cx="2988500" cy="646203"/>
            <a:chOff x="534571" y="67222"/>
            <a:chExt cx="3985593" cy="861804"/>
          </a:xfrm>
        </p:grpSpPr>
        <p:sp>
          <p:nvSpPr>
            <p:cNvPr id="9" name="文本框 23">
              <a:extLst>
                <a:ext uri="{FF2B5EF4-FFF2-40B4-BE49-F238E27FC236}">
                  <a16:creationId xmlns:a16="http://schemas.microsoft.com/office/drawing/2014/main" xmlns="" id="{F7DECAFD-904A-4351-8685-C1104BCC94EC}"/>
                </a:ext>
              </a:extLst>
            </p:cNvPr>
            <p:cNvSpPr txBox="1"/>
            <p:nvPr/>
          </p:nvSpPr>
          <p:spPr>
            <a:xfrm>
              <a:off x="726052" y="67222"/>
              <a:ext cx="246365" cy="861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599" b="1" dirty="0">
                <a:solidFill>
                  <a:srgbClr val="3157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等腰三角形 110">
              <a:extLst>
                <a:ext uri="{FF2B5EF4-FFF2-40B4-BE49-F238E27FC236}">
                  <a16:creationId xmlns:a16="http://schemas.microsoft.com/office/drawing/2014/main" xmlns="" id="{C8E0583E-82F5-4D4D-B4B7-93D78FAC5202}"/>
                </a:ext>
              </a:extLst>
            </p:cNvPr>
            <p:cNvSpPr/>
            <p:nvPr/>
          </p:nvSpPr>
          <p:spPr>
            <a:xfrm rot="16200000" flipH="1" flipV="1">
              <a:off x="439198" y="481327"/>
              <a:ext cx="382225" cy="191480"/>
            </a:xfrm>
            <a:prstGeom prst="triangle">
              <a:avLst/>
            </a:prstGeom>
            <a:solidFill>
              <a:srgbClr val="3A3E4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+mj-ea"/>
                <a:ea typeface="+mj-ea"/>
              </a:endParaRPr>
            </a:p>
          </p:txBody>
        </p:sp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xmlns="" id="{F52DAB07-7F2B-4481-B468-C9DC83A79DE9}"/>
                </a:ext>
              </a:extLst>
            </p:cNvPr>
            <p:cNvSpPr txBox="1"/>
            <p:nvPr/>
          </p:nvSpPr>
          <p:spPr>
            <a:xfrm>
              <a:off x="1226097" y="230386"/>
              <a:ext cx="329406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000099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Installation R</a:t>
              </a:r>
              <a:endParaRPr lang="zh-CN" altLang="en-US" sz="2799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1AFA2F5-02B2-4896-9DCF-0F82B3A77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580" y="329803"/>
            <a:ext cx="1309933" cy="10150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D251439-6777-0A30-5B5C-03278391A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10565374" y="5493481"/>
            <a:ext cx="1258572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E5520B-3705-3919-F41C-2758DAA9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1055A4-C1A2-95CE-EF42-CA537B83A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2" y="-387040"/>
            <a:ext cx="12182408" cy="3932940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502503A4-66E8-0A19-C037-C4E878E69A9F}"/>
              </a:ext>
            </a:extLst>
          </p:cNvPr>
          <p:cNvSpPr/>
          <p:nvPr/>
        </p:nvSpPr>
        <p:spPr>
          <a:xfrm>
            <a:off x="1666256" y="2969835"/>
            <a:ext cx="9309667" cy="1152129"/>
          </a:xfrm>
          <a:prstGeom prst="roundRect">
            <a:avLst/>
          </a:prstGeom>
          <a:solidFill>
            <a:srgbClr val="31572C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7A33927B-D870-C372-53E2-603AED061E9C}"/>
              </a:ext>
            </a:extLst>
          </p:cNvPr>
          <p:cNvGrpSpPr/>
          <p:nvPr/>
        </p:nvGrpSpPr>
        <p:grpSpPr>
          <a:xfrm>
            <a:off x="3450858" y="6050788"/>
            <a:ext cx="5290283" cy="277000"/>
            <a:chOff x="4725013" y="5627070"/>
            <a:chExt cx="5290283" cy="27700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AC3C8FB0-A3DF-68B8-3BE1-C45930C4D02E}"/>
                </a:ext>
              </a:extLst>
            </p:cNvPr>
            <p:cNvSpPr txBox="1"/>
            <p:nvPr/>
          </p:nvSpPr>
          <p:spPr>
            <a:xfrm>
              <a:off x="4725013" y="5627071"/>
              <a:ext cx="1739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>
                  <a:latin typeface="Georgia" panose="02040502050405020303" pitchFamily="18" charset="0"/>
                </a:rPr>
                <a:t>Sonia KHERBACHI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8AB0FAF0-A865-A968-C9B0-BE992924187A}"/>
                </a:ext>
              </a:extLst>
            </p:cNvPr>
            <p:cNvSpPr txBox="1"/>
            <p:nvPr/>
          </p:nvSpPr>
          <p:spPr>
            <a:xfrm>
              <a:off x="8391133" y="5627070"/>
              <a:ext cx="162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>
                  <a:latin typeface="Georgia" panose="02040502050405020303" pitchFamily="18" charset="0"/>
                </a:rPr>
                <a:t>Nassim KEDDARI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CEDE88CC-90F5-1BDA-E492-965487E4CDC9}"/>
                </a:ext>
              </a:extLst>
            </p:cNvPr>
            <p:cNvSpPr txBox="1"/>
            <p:nvPr/>
          </p:nvSpPr>
          <p:spPr>
            <a:xfrm>
              <a:off x="6582178" y="5627070"/>
              <a:ext cx="18165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>
                  <a:latin typeface="Georgia" panose="02040502050405020303" pitchFamily="18" charset="0"/>
                </a:rPr>
                <a:t>Naima BENKHIDER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533F76A-07BD-059B-AEC8-099C1C031CFF}"/>
              </a:ext>
            </a:extLst>
          </p:cNvPr>
          <p:cNvSpPr txBox="1"/>
          <p:nvPr/>
        </p:nvSpPr>
        <p:spPr>
          <a:xfrm>
            <a:off x="3173624" y="3279550"/>
            <a:ext cx="608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Merci pour votre collaboration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EF4DED3-A31E-ADDA-846A-81949AB31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2821" r="18083" b="14631"/>
          <a:stretch/>
        </p:blipFill>
        <p:spPr>
          <a:xfrm>
            <a:off x="5466714" y="4431679"/>
            <a:ext cx="1258572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61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Georgia</vt:lpstr>
      <vt:lpstr>Times New Roman</vt:lpstr>
      <vt:lpstr>等线</vt:lpstr>
      <vt:lpstr>等线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BENKHIDER Naima</dc:creator>
  <cp:lastModifiedBy>inviter</cp:lastModifiedBy>
  <cp:revision>3</cp:revision>
  <dcterms:created xsi:type="dcterms:W3CDTF">2024-11-18T19:54:03Z</dcterms:created>
  <dcterms:modified xsi:type="dcterms:W3CDTF">2025-11-13T11:29:44Z</dcterms:modified>
</cp:coreProperties>
</file>